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99FF"/>
    <a:srgbClr val="99CCFF"/>
    <a:srgbClr val="CCFF99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9" autoAdjust="0"/>
  </p:normalViewPr>
  <p:slideViewPr>
    <p:cSldViewPr>
      <p:cViewPr>
        <p:scale>
          <a:sx n="75" d="100"/>
          <a:sy n="75" d="100"/>
        </p:scale>
        <p:origin x="-74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FF7B8-02AC-434D-9933-850A3496EE9E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DA6B79-2CEE-423D-9D0C-756F086B32B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ранкова гімнастика на свіжому повітрі (з урахуванням 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небезпекової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ситуації),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4F610-1275-446D-8124-B3DEB2F1138A}" type="parTrans" cxnId="{3A70DB5C-04F8-44F5-87CE-D0A5DBD2FE17}">
      <dgm:prSet/>
      <dgm:spPr/>
      <dgm:t>
        <a:bodyPr/>
        <a:lstStyle/>
        <a:p>
          <a:endParaRPr lang="ru-RU"/>
        </a:p>
      </dgm:t>
    </dgm:pt>
    <dgm:pt modelId="{A2E4A773-9820-4095-948C-EB92D259DD7D}" type="sibTrans" cxnId="{3A70DB5C-04F8-44F5-87CE-D0A5DBD2FE17}">
      <dgm:prSet/>
      <dgm:spPr/>
      <dgm:t>
        <a:bodyPr/>
        <a:lstStyle/>
        <a:p>
          <a:endParaRPr lang="ru-RU"/>
        </a:p>
      </dgm:t>
    </dgm:pt>
    <dgm:pt modelId="{4832E0F0-E889-44DB-9BC1-10E7119B8C5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заняття з фізичної культури,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C88FF-8D45-4CDB-BF3F-EAF9E588714D}" type="parTrans" cxnId="{DFE1EF43-88A0-4492-AE9A-C166A6AC7B14}">
      <dgm:prSet/>
      <dgm:spPr/>
      <dgm:t>
        <a:bodyPr/>
        <a:lstStyle/>
        <a:p>
          <a:endParaRPr lang="ru-RU"/>
        </a:p>
      </dgm:t>
    </dgm:pt>
    <dgm:pt modelId="{286EBD44-60F5-44F2-B598-EED1508F07FA}" type="sibTrans" cxnId="{DFE1EF43-88A0-4492-AE9A-C166A6AC7B14}">
      <dgm:prSet/>
      <dgm:spPr/>
      <dgm:t>
        <a:bodyPr/>
        <a:lstStyle/>
        <a:p>
          <a:endParaRPr lang="ru-RU"/>
        </a:p>
      </dgm:t>
    </dgm:pt>
    <dgm:pt modelId="{D6D82178-0272-4F03-9353-C3DC738317E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рухливі ігри та вправи,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64489-74C3-4922-88EC-A8CA56EE1A1E}" type="parTrans" cxnId="{786F828C-2125-45B5-828F-912118BB5343}">
      <dgm:prSet/>
      <dgm:spPr/>
      <dgm:t>
        <a:bodyPr/>
        <a:lstStyle/>
        <a:p>
          <a:endParaRPr lang="ru-RU"/>
        </a:p>
      </dgm:t>
    </dgm:pt>
    <dgm:pt modelId="{FB0F8832-6111-47EB-BB08-4D6B0757B1B0}" type="sibTrans" cxnId="{786F828C-2125-45B5-828F-912118BB5343}">
      <dgm:prSet/>
      <dgm:spPr/>
      <dgm:t>
        <a:bodyPr/>
        <a:lstStyle/>
        <a:p>
          <a:endParaRPr lang="ru-RU"/>
        </a:p>
      </dgm:t>
    </dgm:pt>
    <dgm:pt modelId="{A1287649-9561-4869-A9CC-7267FC21F18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свята та розваги,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DB3DF-5C7B-4991-90AB-7776FDA60D97}" type="parTrans" cxnId="{1BAB967E-E677-494A-9A12-97816B99A611}">
      <dgm:prSet/>
      <dgm:spPr/>
      <dgm:t>
        <a:bodyPr/>
        <a:lstStyle/>
        <a:p>
          <a:endParaRPr lang="ru-RU"/>
        </a:p>
      </dgm:t>
    </dgm:pt>
    <dgm:pt modelId="{3E0A6440-F2AD-47AD-97A0-F7D73803AEBD}" type="sibTrans" cxnId="{1BAB967E-E677-494A-9A12-97816B99A611}">
      <dgm:prSet/>
      <dgm:spPr/>
      <dgm:t>
        <a:bodyPr/>
        <a:lstStyle/>
        <a:p>
          <a:endParaRPr lang="ru-RU"/>
        </a:p>
      </dgm:t>
    </dgm:pt>
    <dgm:pt modelId="{0F3E2250-1B7F-40B6-8C0D-B893FC0E4D2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туристичні походи,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CF563C-E899-4101-841F-629C0CEF67CE}" type="parTrans" cxnId="{E3C8BC09-CB07-43CE-8A0A-FC1752E6992D}">
      <dgm:prSet/>
      <dgm:spPr/>
      <dgm:t>
        <a:bodyPr/>
        <a:lstStyle/>
        <a:p>
          <a:endParaRPr lang="ru-RU"/>
        </a:p>
      </dgm:t>
    </dgm:pt>
    <dgm:pt modelId="{FC481191-63E2-4013-8215-C534D4D6425A}" type="sibTrans" cxnId="{E3C8BC09-CB07-43CE-8A0A-FC1752E6992D}">
      <dgm:prSet/>
      <dgm:spPr/>
      <dgm:t>
        <a:bodyPr/>
        <a:lstStyle/>
        <a:p>
          <a:endParaRPr lang="ru-RU"/>
        </a:p>
      </dgm:t>
    </dgm:pt>
    <dgm:pt modelId="{DFE3E6B3-F8D6-436D-85F0-B4CBE9E7DFF7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квести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тощо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BB9C2A-34B8-4FFF-B119-AADA1E0386A4}" type="parTrans" cxnId="{CE0C2AD4-AA07-4534-B91F-4BAC4A65BF0A}">
      <dgm:prSet/>
      <dgm:spPr/>
      <dgm:t>
        <a:bodyPr/>
        <a:lstStyle/>
        <a:p>
          <a:endParaRPr lang="ru-RU"/>
        </a:p>
      </dgm:t>
    </dgm:pt>
    <dgm:pt modelId="{DBB1D04A-E234-4404-BB46-455742275EAF}" type="sibTrans" cxnId="{CE0C2AD4-AA07-4534-B91F-4BAC4A65BF0A}">
      <dgm:prSet/>
      <dgm:spPr/>
      <dgm:t>
        <a:bodyPr/>
        <a:lstStyle/>
        <a:p>
          <a:endParaRPr lang="ru-RU"/>
        </a:p>
      </dgm:t>
    </dgm:pt>
    <dgm:pt modelId="{4C63CB40-13B5-4CC8-B4B9-A171C9734235}" type="pres">
      <dgm:prSet presAssocID="{022FF7B8-02AC-434D-9933-850A3496EE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30431-3DE5-42C4-B896-90A73703587E}" type="pres">
      <dgm:prSet presAssocID="{99DA6B79-2CEE-423D-9D0C-756F086B32BF}" presName="parentLin" presStyleCnt="0"/>
      <dgm:spPr/>
    </dgm:pt>
    <dgm:pt modelId="{7BAE0F49-408B-4A9D-B453-42DEF8A61A8C}" type="pres">
      <dgm:prSet presAssocID="{99DA6B79-2CEE-423D-9D0C-756F086B32B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254575A-7B1F-45F1-BD40-AD21629B54D5}" type="pres">
      <dgm:prSet presAssocID="{99DA6B79-2CEE-423D-9D0C-756F086B32BF}" presName="parentText" presStyleLbl="node1" presStyleIdx="0" presStyleCnt="6" custAng="0" custScaleX="118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0AD8-283F-419E-895C-BCCAC7F51B63}" type="pres">
      <dgm:prSet presAssocID="{99DA6B79-2CEE-423D-9D0C-756F086B32BF}" presName="negativeSpace" presStyleCnt="0"/>
      <dgm:spPr/>
    </dgm:pt>
    <dgm:pt modelId="{D471FCA7-5DB0-4B9B-80AB-2E774C4E90B0}" type="pres">
      <dgm:prSet presAssocID="{99DA6B79-2CEE-423D-9D0C-756F086B32BF}" presName="childText" presStyleLbl="conFgAcc1" presStyleIdx="0" presStyleCnt="6">
        <dgm:presLayoutVars>
          <dgm:bulletEnabled val="1"/>
        </dgm:presLayoutVars>
      </dgm:prSet>
      <dgm:spPr/>
    </dgm:pt>
    <dgm:pt modelId="{EC195873-A533-4EC8-A59D-F3FF13D1554C}" type="pres">
      <dgm:prSet presAssocID="{A2E4A773-9820-4095-948C-EB92D259DD7D}" presName="spaceBetweenRectangles" presStyleCnt="0"/>
      <dgm:spPr/>
    </dgm:pt>
    <dgm:pt modelId="{9B766695-3BED-4794-9139-2A68A256B3D9}" type="pres">
      <dgm:prSet presAssocID="{4832E0F0-E889-44DB-9BC1-10E7119B8C5A}" presName="parentLin" presStyleCnt="0"/>
      <dgm:spPr/>
    </dgm:pt>
    <dgm:pt modelId="{719FD37B-8633-46E4-A429-65660B92F0CA}" type="pres">
      <dgm:prSet presAssocID="{4832E0F0-E889-44DB-9BC1-10E7119B8C5A}" presName="parentLeftMargin" presStyleLbl="node1" presStyleIdx="0" presStyleCnt="6" custAng="0"/>
      <dgm:spPr/>
      <dgm:t>
        <a:bodyPr/>
        <a:lstStyle/>
        <a:p>
          <a:endParaRPr lang="ru-RU"/>
        </a:p>
      </dgm:t>
    </dgm:pt>
    <dgm:pt modelId="{FB8F4751-7D4D-49BA-9295-AC9B9A5CD3FB}" type="pres">
      <dgm:prSet presAssocID="{4832E0F0-E889-44DB-9BC1-10E7119B8C5A}" presName="parentText" presStyleLbl="node1" presStyleIdx="1" presStyleCnt="6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49953-AB03-48D6-A9A2-5E4C74ECCC79}" type="pres">
      <dgm:prSet presAssocID="{4832E0F0-E889-44DB-9BC1-10E7119B8C5A}" presName="negativeSpace" presStyleCnt="0"/>
      <dgm:spPr/>
    </dgm:pt>
    <dgm:pt modelId="{5FAC063F-C334-4957-9D31-EB90DF84A1FF}" type="pres">
      <dgm:prSet presAssocID="{4832E0F0-E889-44DB-9BC1-10E7119B8C5A}" presName="childText" presStyleLbl="conFgAcc1" presStyleIdx="1" presStyleCnt="6">
        <dgm:presLayoutVars>
          <dgm:bulletEnabled val="1"/>
        </dgm:presLayoutVars>
      </dgm:prSet>
      <dgm:spPr/>
    </dgm:pt>
    <dgm:pt modelId="{9F0A190E-AA78-4924-86D6-C45C097DE20C}" type="pres">
      <dgm:prSet presAssocID="{286EBD44-60F5-44F2-B598-EED1508F07FA}" presName="spaceBetweenRectangles" presStyleCnt="0"/>
      <dgm:spPr/>
    </dgm:pt>
    <dgm:pt modelId="{8BE9DDBD-B6FA-4218-B46F-4A34B549C7BB}" type="pres">
      <dgm:prSet presAssocID="{D6D82178-0272-4F03-9353-C3DC738317EF}" presName="parentLin" presStyleCnt="0"/>
      <dgm:spPr/>
    </dgm:pt>
    <dgm:pt modelId="{22E6EA06-86D7-46CC-BC80-CEB949D6B76A}" type="pres">
      <dgm:prSet presAssocID="{D6D82178-0272-4F03-9353-C3DC738317EF}" presName="parentLeftMargin" presStyleLbl="node1" presStyleIdx="1" presStyleCnt="6" custAng="0"/>
      <dgm:spPr/>
      <dgm:t>
        <a:bodyPr/>
        <a:lstStyle/>
        <a:p>
          <a:endParaRPr lang="ru-RU"/>
        </a:p>
      </dgm:t>
    </dgm:pt>
    <dgm:pt modelId="{FD22C954-E249-4C52-A1B5-60D5B1DC5E2A}" type="pres">
      <dgm:prSet presAssocID="{D6D82178-0272-4F03-9353-C3DC738317EF}" presName="parentText" presStyleLbl="node1" presStyleIdx="2" presStyleCnt="6" custScaleX="118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AAF15-C965-47E0-8141-2E16814BA791}" type="pres">
      <dgm:prSet presAssocID="{D6D82178-0272-4F03-9353-C3DC738317EF}" presName="negativeSpace" presStyleCnt="0"/>
      <dgm:spPr/>
    </dgm:pt>
    <dgm:pt modelId="{ABD412DB-2A13-441B-AEF3-73CE76F512B5}" type="pres">
      <dgm:prSet presAssocID="{D6D82178-0272-4F03-9353-C3DC738317EF}" presName="childText" presStyleLbl="conFgAcc1" presStyleIdx="2" presStyleCnt="6">
        <dgm:presLayoutVars>
          <dgm:bulletEnabled val="1"/>
        </dgm:presLayoutVars>
      </dgm:prSet>
      <dgm:spPr/>
    </dgm:pt>
    <dgm:pt modelId="{C5200955-6EC5-4A86-9A14-E3D62613E08E}" type="pres">
      <dgm:prSet presAssocID="{FB0F8832-6111-47EB-BB08-4D6B0757B1B0}" presName="spaceBetweenRectangles" presStyleCnt="0"/>
      <dgm:spPr/>
    </dgm:pt>
    <dgm:pt modelId="{781AFEF4-47CA-445A-802F-FE6085D8EBD0}" type="pres">
      <dgm:prSet presAssocID="{A1287649-9561-4869-A9CC-7267FC21F18E}" presName="parentLin" presStyleCnt="0"/>
      <dgm:spPr/>
    </dgm:pt>
    <dgm:pt modelId="{D1A49793-96C0-4AE7-A2C0-29AF7210C318}" type="pres">
      <dgm:prSet presAssocID="{A1287649-9561-4869-A9CC-7267FC21F18E}" presName="parentLeftMargin" presStyleLbl="node1" presStyleIdx="2" presStyleCnt="6" custAng="0"/>
      <dgm:spPr/>
      <dgm:t>
        <a:bodyPr/>
        <a:lstStyle/>
        <a:p>
          <a:endParaRPr lang="ru-RU"/>
        </a:p>
      </dgm:t>
    </dgm:pt>
    <dgm:pt modelId="{30AA24F8-B3C1-4C34-B46D-7F39E1FE4304}" type="pres">
      <dgm:prSet presAssocID="{A1287649-9561-4869-A9CC-7267FC21F18E}" presName="parentText" presStyleLbl="node1" presStyleIdx="3" presStyleCnt="6" custScaleX="118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19C06-F8F1-4877-B2A8-2B0D4DE33294}" type="pres">
      <dgm:prSet presAssocID="{A1287649-9561-4869-A9CC-7267FC21F18E}" presName="negativeSpace" presStyleCnt="0"/>
      <dgm:spPr/>
    </dgm:pt>
    <dgm:pt modelId="{011B4A86-8FDD-4C6A-BA35-E4546EB52655}" type="pres">
      <dgm:prSet presAssocID="{A1287649-9561-4869-A9CC-7267FC21F18E}" presName="childText" presStyleLbl="conFgAcc1" presStyleIdx="3" presStyleCnt="6">
        <dgm:presLayoutVars>
          <dgm:bulletEnabled val="1"/>
        </dgm:presLayoutVars>
      </dgm:prSet>
      <dgm:spPr/>
    </dgm:pt>
    <dgm:pt modelId="{98E4D5A9-C96A-44A5-9C90-3CD69F40DAEB}" type="pres">
      <dgm:prSet presAssocID="{3E0A6440-F2AD-47AD-97A0-F7D73803AEBD}" presName="spaceBetweenRectangles" presStyleCnt="0"/>
      <dgm:spPr/>
    </dgm:pt>
    <dgm:pt modelId="{2A4E9C8C-39B9-40F9-978A-2479D7177506}" type="pres">
      <dgm:prSet presAssocID="{0F3E2250-1B7F-40B6-8C0D-B893FC0E4D2E}" presName="parentLin" presStyleCnt="0"/>
      <dgm:spPr/>
    </dgm:pt>
    <dgm:pt modelId="{877312B5-ACEF-4AA3-8C13-7CC5EEF897E4}" type="pres">
      <dgm:prSet presAssocID="{0F3E2250-1B7F-40B6-8C0D-B893FC0E4D2E}" presName="parentLeftMargin" presStyleLbl="node1" presStyleIdx="3" presStyleCnt="6" custAng="0"/>
      <dgm:spPr/>
      <dgm:t>
        <a:bodyPr/>
        <a:lstStyle/>
        <a:p>
          <a:endParaRPr lang="ru-RU"/>
        </a:p>
      </dgm:t>
    </dgm:pt>
    <dgm:pt modelId="{220BC5CB-926C-49AE-944A-1F8653D6AEBB}" type="pres">
      <dgm:prSet presAssocID="{0F3E2250-1B7F-40B6-8C0D-B893FC0E4D2E}" presName="parentText" presStyleLbl="node1" presStyleIdx="4" presStyleCnt="6" custScaleX="118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B9C1-FAD3-48B8-A69E-FFA02803C51D}" type="pres">
      <dgm:prSet presAssocID="{0F3E2250-1B7F-40B6-8C0D-B893FC0E4D2E}" presName="negativeSpace" presStyleCnt="0"/>
      <dgm:spPr/>
    </dgm:pt>
    <dgm:pt modelId="{C2906BBB-27DB-43C8-B988-E2EB4DD7BF80}" type="pres">
      <dgm:prSet presAssocID="{0F3E2250-1B7F-40B6-8C0D-B893FC0E4D2E}" presName="childText" presStyleLbl="conFgAcc1" presStyleIdx="4" presStyleCnt="6">
        <dgm:presLayoutVars>
          <dgm:bulletEnabled val="1"/>
        </dgm:presLayoutVars>
      </dgm:prSet>
      <dgm:spPr/>
    </dgm:pt>
    <dgm:pt modelId="{D1ADA27F-BA90-4B48-B88B-43C763C65059}" type="pres">
      <dgm:prSet presAssocID="{FC481191-63E2-4013-8215-C534D4D6425A}" presName="spaceBetweenRectangles" presStyleCnt="0"/>
      <dgm:spPr/>
    </dgm:pt>
    <dgm:pt modelId="{B06FE867-3233-43F2-96DE-70E03900BD46}" type="pres">
      <dgm:prSet presAssocID="{DFE3E6B3-F8D6-436D-85F0-B4CBE9E7DFF7}" presName="parentLin" presStyleCnt="0"/>
      <dgm:spPr/>
    </dgm:pt>
    <dgm:pt modelId="{305C3121-74AF-41CE-A0F5-BB98372A571D}" type="pres">
      <dgm:prSet presAssocID="{DFE3E6B3-F8D6-436D-85F0-B4CBE9E7DFF7}" presName="parentLeftMargin" presStyleLbl="node1" presStyleIdx="4" presStyleCnt="6" custAng="0"/>
      <dgm:spPr/>
      <dgm:t>
        <a:bodyPr/>
        <a:lstStyle/>
        <a:p>
          <a:endParaRPr lang="ru-RU"/>
        </a:p>
      </dgm:t>
    </dgm:pt>
    <dgm:pt modelId="{3811533A-1626-44B2-91C4-23CEB3896229}" type="pres">
      <dgm:prSet presAssocID="{DFE3E6B3-F8D6-436D-85F0-B4CBE9E7DFF7}" presName="parentText" presStyleLbl="node1" presStyleIdx="5" presStyleCnt="6" custScaleX="118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CF1E4-1C43-4DB0-8B59-8F5C4A3A1AAB}" type="pres">
      <dgm:prSet presAssocID="{DFE3E6B3-F8D6-436D-85F0-B4CBE9E7DFF7}" presName="negativeSpace" presStyleCnt="0"/>
      <dgm:spPr/>
    </dgm:pt>
    <dgm:pt modelId="{0045B218-47ED-4E48-A8DC-A8EABB436454}" type="pres">
      <dgm:prSet presAssocID="{DFE3E6B3-F8D6-436D-85F0-B4CBE9E7DFF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A70DB5C-04F8-44F5-87CE-D0A5DBD2FE17}" srcId="{022FF7B8-02AC-434D-9933-850A3496EE9E}" destId="{99DA6B79-2CEE-423D-9D0C-756F086B32BF}" srcOrd="0" destOrd="0" parTransId="{7C54F610-1275-446D-8124-B3DEB2F1138A}" sibTransId="{A2E4A773-9820-4095-948C-EB92D259DD7D}"/>
    <dgm:cxn modelId="{17D88B8B-2433-4EF5-933F-86622B323E5E}" type="presOf" srcId="{0F3E2250-1B7F-40B6-8C0D-B893FC0E4D2E}" destId="{220BC5CB-926C-49AE-944A-1F8653D6AEBB}" srcOrd="1" destOrd="0" presId="urn:microsoft.com/office/officeart/2005/8/layout/list1"/>
    <dgm:cxn modelId="{E0B37886-9738-449B-BEEA-367041F6B9E7}" type="presOf" srcId="{A1287649-9561-4869-A9CC-7267FC21F18E}" destId="{D1A49793-96C0-4AE7-A2C0-29AF7210C318}" srcOrd="0" destOrd="0" presId="urn:microsoft.com/office/officeart/2005/8/layout/list1"/>
    <dgm:cxn modelId="{8D26D55E-499D-4BB2-AF10-097D2A9D195C}" type="presOf" srcId="{A1287649-9561-4869-A9CC-7267FC21F18E}" destId="{30AA24F8-B3C1-4C34-B46D-7F39E1FE4304}" srcOrd="1" destOrd="0" presId="urn:microsoft.com/office/officeart/2005/8/layout/list1"/>
    <dgm:cxn modelId="{B2479D75-BAD4-404C-AD53-7B2659CF008C}" type="presOf" srcId="{D6D82178-0272-4F03-9353-C3DC738317EF}" destId="{FD22C954-E249-4C52-A1B5-60D5B1DC5E2A}" srcOrd="1" destOrd="0" presId="urn:microsoft.com/office/officeart/2005/8/layout/list1"/>
    <dgm:cxn modelId="{FC28BB18-C584-4C32-B4BB-40BEDEACAE87}" type="presOf" srcId="{99DA6B79-2CEE-423D-9D0C-756F086B32BF}" destId="{8254575A-7B1F-45F1-BD40-AD21629B54D5}" srcOrd="1" destOrd="0" presId="urn:microsoft.com/office/officeart/2005/8/layout/list1"/>
    <dgm:cxn modelId="{CE0C2AD4-AA07-4534-B91F-4BAC4A65BF0A}" srcId="{022FF7B8-02AC-434D-9933-850A3496EE9E}" destId="{DFE3E6B3-F8D6-436D-85F0-B4CBE9E7DFF7}" srcOrd="5" destOrd="0" parTransId="{C0BB9C2A-34B8-4FFF-B119-AADA1E0386A4}" sibTransId="{DBB1D04A-E234-4404-BB46-455742275EAF}"/>
    <dgm:cxn modelId="{4E9F90B8-1A26-4FB8-A0EE-5C128860F10A}" type="presOf" srcId="{4832E0F0-E889-44DB-9BC1-10E7119B8C5A}" destId="{FB8F4751-7D4D-49BA-9295-AC9B9A5CD3FB}" srcOrd="1" destOrd="0" presId="urn:microsoft.com/office/officeart/2005/8/layout/list1"/>
    <dgm:cxn modelId="{5AA4874F-0C2F-4271-81C1-F0FD7512C354}" type="presOf" srcId="{0F3E2250-1B7F-40B6-8C0D-B893FC0E4D2E}" destId="{877312B5-ACEF-4AA3-8C13-7CC5EEF897E4}" srcOrd="0" destOrd="0" presId="urn:microsoft.com/office/officeart/2005/8/layout/list1"/>
    <dgm:cxn modelId="{DECF54F1-854D-4A08-B7DD-9455051992AD}" type="presOf" srcId="{4832E0F0-E889-44DB-9BC1-10E7119B8C5A}" destId="{719FD37B-8633-46E4-A429-65660B92F0CA}" srcOrd="0" destOrd="0" presId="urn:microsoft.com/office/officeart/2005/8/layout/list1"/>
    <dgm:cxn modelId="{DFE1EF43-88A0-4492-AE9A-C166A6AC7B14}" srcId="{022FF7B8-02AC-434D-9933-850A3496EE9E}" destId="{4832E0F0-E889-44DB-9BC1-10E7119B8C5A}" srcOrd="1" destOrd="0" parTransId="{401C88FF-8D45-4CDB-BF3F-EAF9E588714D}" sibTransId="{286EBD44-60F5-44F2-B598-EED1508F07FA}"/>
    <dgm:cxn modelId="{786F828C-2125-45B5-828F-912118BB5343}" srcId="{022FF7B8-02AC-434D-9933-850A3496EE9E}" destId="{D6D82178-0272-4F03-9353-C3DC738317EF}" srcOrd="2" destOrd="0" parTransId="{03064489-74C3-4922-88EC-A8CA56EE1A1E}" sibTransId="{FB0F8832-6111-47EB-BB08-4D6B0757B1B0}"/>
    <dgm:cxn modelId="{153C1C3E-0DC2-4FD9-924B-DFEA99D0AF62}" type="presOf" srcId="{022FF7B8-02AC-434D-9933-850A3496EE9E}" destId="{4C63CB40-13B5-4CC8-B4B9-A171C9734235}" srcOrd="0" destOrd="0" presId="urn:microsoft.com/office/officeart/2005/8/layout/list1"/>
    <dgm:cxn modelId="{A27AD85D-8958-427C-9048-7ED278B8BD5D}" type="presOf" srcId="{DFE3E6B3-F8D6-436D-85F0-B4CBE9E7DFF7}" destId="{305C3121-74AF-41CE-A0F5-BB98372A571D}" srcOrd="0" destOrd="0" presId="urn:microsoft.com/office/officeart/2005/8/layout/list1"/>
    <dgm:cxn modelId="{EAC71518-0FE8-4637-B8BB-060843C139EF}" type="presOf" srcId="{DFE3E6B3-F8D6-436D-85F0-B4CBE9E7DFF7}" destId="{3811533A-1626-44B2-91C4-23CEB3896229}" srcOrd="1" destOrd="0" presId="urn:microsoft.com/office/officeart/2005/8/layout/list1"/>
    <dgm:cxn modelId="{6DC00FF7-1F10-462B-AAD8-9B0118B2A46C}" type="presOf" srcId="{D6D82178-0272-4F03-9353-C3DC738317EF}" destId="{22E6EA06-86D7-46CC-BC80-CEB949D6B76A}" srcOrd="0" destOrd="0" presId="urn:microsoft.com/office/officeart/2005/8/layout/list1"/>
    <dgm:cxn modelId="{A7096654-26FD-4939-A5D7-09EE1D97AD85}" type="presOf" srcId="{99DA6B79-2CEE-423D-9D0C-756F086B32BF}" destId="{7BAE0F49-408B-4A9D-B453-42DEF8A61A8C}" srcOrd="0" destOrd="0" presId="urn:microsoft.com/office/officeart/2005/8/layout/list1"/>
    <dgm:cxn modelId="{E3C8BC09-CB07-43CE-8A0A-FC1752E6992D}" srcId="{022FF7B8-02AC-434D-9933-850A3496EE9E}" destId="{0F3E2250-1B7F-40B6-8C0D-B893FC0E4D2E}" srcOrd="4" destOrd="0" parTransId="{ADCF563C-E899-4101-841F-629C0CEF67CE}" sibTransId="{FC481191-63E2-4013-8215-C534D4D6425A}"/>
    <dgm:cxn modelId="{1BAB967E-E677-494A-9A12-97816B99A611}" srcId="{022FF7B8-02AC-434D-9933-850A3496EE9E}" destId="{A1287649-9561-4869-A9CC-7267FC21F18E}" srcOrd="3" destOrd="0" parTransId="{8D5DB3DF-5C7B-4991-90AB-7776FDA60D97}" sibTransId="{3E0A6440-F2AD-47AD-97A0-F7D73803AEBD}"/>
    <dgm:cxn modelId="{C078F54A-B26D-44A1-BBBC-E5EDA0F311B1}" type="presParOf" srcId="{4C63CB40-13B5-4CC8-B4B9-A171C9734235}" destId="{04130431-3DE5-42C4-B896-90A73703587E}" srcOrd="0" destOrd="0" presId="urn:microsoft.com/office/officeart/2005/8/layout/list1"/>
    <dgm:cxn modelId="{2F7AAE04-7D15-43CD-9AD7-BAED51E909B0}" type="presParOf" srcId="{04130431-3DE5-42C4-B896-90A73703587E}" destId="{7BAE0F49-408B-4A9D-B453-42DEF8A61A8C}" srcOrd="0" destOrd="0" presId="urn:microsoft.com/office/officeart/2005/8/layout/list1"/>
    <dgm:cxn modelId="{2C3DE120-D6E7-4AE2-AE7F-AF5BB100D76C}" type="presParOf" srcId="{04130431-3DE5-42C4-B896-90A73703587E}" destId="{8254575A-7B1F-45F1-BD40-AD21629B54D5}" srcOrd="1" destOrd="0" presId="urn:microsoft.com/office/officeart/2005/8/layout/list1"/>
    <dgm:cxn modelId="{BAA8C85F-ECA2-4F96-B50F-2431D40B6038}" type="presParOf" srcId="{4C63CB40-13B5-4CC8-B4B9-A171C9734235}" destId="{72350AD8-283F-419E-895C-BCCAC7F51B63}" srcOrd="1" destOrd="0" presId="urn:microsoft.com/office/officeart/2005/8/layout/list1"/>
    <dgm:cxn modelId="{2B4647D9-46F3-4C91-8046-01F42BB6E8F8}" type="presParOf" srcId="{4C63CB40-13B5-4CC8-B4B9-A171C9734235}" destId="{D471FCA7-5DB0-4B9B-80AB-2E774C4E90B0}" srcOrd="2" destOrd="0" presId="urn:microsoft.com/office/officeart/2005/8/layout/list1"/>
    <dgm:cxn modelId="{8340B936-D8DE-470B-A729-0A360A563F40}" type="presParOf" srcId="{4C63CB40-13B5-4CC8-B4B9-A171C9734235}" destId="{EC195873-A533-4EC8-A59D-F3FF13D1554C}" srcOrd="3" destOrd="0" presId="urn:microsoft.com/office/officeart/2005/8/layout/list1"/>
    <dgm:cxn modelId="{B2C83D5E-225A-466D-B90A-4BF08EC856C5}" type="presParOf" srcId="{4C63CB40-13B5-4CC8-B4B9-A171C9734235}" destId="{9B766695-3BED-4794-9139-2A68A256B3D9}" srcOrd="4" destOrd="0" presId="urn:microsoft.com/office/officeart/2005/8/layout/list1"/>
    <dgm:cxn modelId="{8D38640A-01E8-45CD-B26A-4B5FD5A80DBC}" type="presParOf" srcId="{9B766695-3BED-4794-9139-2A68A256B3D9}" destId="{719FD37B-8633-46E4-A429-65660B92F0CA}" srcOrd="0" destOrd="0" presId="urn:microsoft.com/office/officeart/2005/8/layout/list1"/>
    <dgm:cxn modelId="{993A77F5-7499-48DE-A648-801E575E13D9}" type="presParOf" srcId="{9B766695-3BED-4794-9139-2A68A256B3D9}" destId="{FB8F4751-7D4D-49BA-9295-AC9B9A5CD3FB}" srcOrd="1" destOrd="0" presId="urn:microsoft.com/office/officeart/2005/8/layout/list1"/>
    <dgm:cxn modelId="{49EA3B9B-CFFA-4EA2-A2CF-86A1E8C14401}" type="presParOf" srcId="{4C63CB40-13B5-4CC8-B4B9-A171C9734235}" destId="{A0349953-AB03-48D6-A9A2-5E4C74ECCC79}" srcOrd="5" destOrd="0" presId="urn:microsoft.com/office/officeart/2005/8/layout/list1"/>
    <dgm:cxn modelId="{024D2220-283A-4061-BC7B-42736D357AC5}" type="presParOf" srcId="{4C63CB40-13B5-4CC8-B4B9-A171C9734235}" destId="{5FAC063F-C334-4957-9D31-EB90DF84A1FF}" srcOrd="6" destOrd="0" presId="urn:microsoft.com/office/officeart/2005/8/layout/list1"/>
    <dgm:cxn modelId="{57B126E6-A4DB-4813-B561-F9BB61B8E32C}" type="presParOf" srcId="{4C63CB40-13B5-4CC8-B4B9-A171C9734235}" destId="{9F0A190E-AA78-4924-86D6-C45C097DE20C}" srcOrd="7" destOrd="0" presId="urn:microsoft.com/office/officeart/2005/8/layout/list1"/>
    <dgm:cxn modelId="{BB6E27E3-0707-42C4-A8BA-682C3A5A9C3E}" type="presParOf" srcId="{4C63CB40-13B5-4CC8-B4B9-A171C9734235}" destId="{8BE9DDBD-B6FA-4218-B46F-4A34B549C7BB}" srcOrd="8" destOrd="0" presId="urn:microsoft.com/office/officeart/2005/8/layout/list1"/>
    <dgm:cxn modelId="{EBD18360-6085-4BE1-A36B-4E882FCA004D}" type="presParOf" srcId="{8BE9DDBD-B6FA-4218-B46F-4A34B549C7BB}" destId="{22E6EA06-86D7-46CC-BC80-CEB949D6B76A}" srcOrd="0" destOrd="0" presId="urn:microsoft.com/office/officeart/2005/8/layout/list1"/>
    <dgm:cxn modelId="{02D36C9A-A549-4AB4-B4A9-9B927EEBD618}" type="presParOf" srcId="{8BE9DDBD-B6FA-4218-B46F-4A34B549C7BB}" destId="{FD22C954-E249-4C52-A1B5-60D5B1DC5E2A}" srcOrd="1" destOrd="0" presId="urn:microsoft.com/office/officeart/2005/8/layout/list1"/>
    <dgm:cxn modelId="{04F2E1C1-9343-4B93-8957-365F3DA6F9E4}" type="presParOf" srcId="{4C63CB40-13B5-4CC8-B4B9-A171C9734235}" destId="{7FDAAF15-C965-47E0-8141-2E16814BA791}" srcOrd="9" destOrd="0" presId="urn:microsoft.com/office/officeart/2005/8/layout/list1"/>
    <dgm:cxn modelId="{F6446443-8490-44F3-945E-E50A1396937A}" type="presParOf" srcId="{4C63CB40-13B5-4CC8-B4B9-A171C9734235}" destId="{ABD412DB-2A13-441B-AEF3-73CE76F512B5}" srcOrd="10" destOrd="0" presId="urn:microsoft.com/office/officeart/2005/8/layout/list1"/>
    <dgm:cxn modelId="{C3664DFE-75AF-4188-93BD-823E76685699}" type="presParOf" srcId="{4C63CB40-13B5-4CC8-B4B9-A171C9734235}" destId="{C5200955-6EC5-4A86-9A14-E3D62613E08E}" srcOrd="11" destOrd="0" presId="urn:microsoft.com/office/officeart/2005/8/layout/list1"/>
    <dgm:cxn modelId="{7D981B9A-475D-4F5D-9F25-F5F5E7396D75}" type="presParOf" srcId="{4C63CB40-13B5-4CC8-B4B9-A171C9734235}" destId="{781AFEF4-47CA-445A-802F-FE6085D8EBD0}" srcOrd="12" destOrd="0" presId="urn:microsoft.com/office/officeart/2005/8/layout/list1"/>
    <dgm:cxn modelId="{89BD5EBF-38F7-489E-86AD-6186E025017A}" type="presParOf" srcId="{781AFEF4-47CA-445A-802F-FE6085D8EBD0}" destId="{D1A49793-96C0-4AE7-A2C0-29AF7210C318}" srcOrd="0" destOrd="0" presId="urn:microsoft.com/office/officeart/2005/8/layout/list1"/>
    <dgm:cxn modelId="{D4F096D2-99D7-475A-9F27-D897F9C954DE}" type="presParOf" srcId="{781AFEF4-47CA-445A-802F-FE6085D8EBD0}" destId="{30AA24F8-B3C1-4C34-B46D-7F39E1FE4304}" srcOrd="1" destOrd="0" presId="urn:microsoft.com/office/officeart/2005/8/layout/list1"/>
    <dgm:cxn modelId="{4227BD35-B66B-4A80-8F1D-A1A1B88908A7}" type="presParOf" srcId="{4C63CB40-13B5-4CC8-B4B9-A171C9734235}" destId="{93619C06-F8F1-4877-B2A8-2B0D4DE33294}" srcOrd="13" destOrd="0" presId="urn:microsoft.com/office/officeart/2005/8/layout/list1"/>
    <dgm:cxn modelId="{7C2915A3-CB6C-43EB-8966-D37D1DBF8AA1}" type="presParOf" srcId="{4C63CB40-13B5-4CC8-B4B9-A171C9734235}" destId="{011B4A86-8FDD-4C6A-BA35-E4546EB52655}" srcOrd="14" destOrd="0" presId="urn:microsoft.com/office/officeart/2005/8/layout/list1"/>
    <dgm:cxn modelId="{BBF3132E-038D-47FE-A65A-C48D550EA304}" type="presParOf" srcId="{4C63CB40-13B5-4CC8-B4B9-A171C9734235}" destId="{98E4D5A9-C96A-44A5-9C90-3CD69F40DAEB}" srcOrd="15" destOrd="0" presId="urn:microsoft.com/office/officeart/2005/8/layout/list1"/>
    <dgm:cxn modelId="{83E663B2-92F9-4FEA-9CDF-220BEF096E15}" type="presParOf" srcId="{4C63CB40-13B5-4CC8-B4B9-A171C9734235}" destId="{2A4E9C8C-39B9-40F9-978A-2479D7177506}" srcOrd="16" destOrd="0" presId="urn:microsoft.com/office/officeart/2005/8/layout/list1"/>
    <dgm:cxn modelId="{6B50C0E4-8BDB-43B2-BC6C-D732F929CF3E}" type="presParOf" srcId="{2A4E9C8C-39B9-40F9-978A-2479D7177506}" destId="{877312B5-ACEF-4AA3-8C13-7CC5EEF897E4}" srcOrd="0" destOrd="0" presId="urn:microsoft.com/office/officeart/2005/8/layout/list1"/>
    <dgm:cxn modelId="{8C5738AF-19DE-4F7B-915B-10B9890EFC53}" type="presParOf" srcId="{2A4E9C8C-39B9-40F9-978A-2479D7177506}" destId="{220BC5CB-926C-49AE-944A-1F8653D6AEBB}" srcOrd="1" destOrd="0" presId="urn:microsoft.com/office/officeart/2005/8/layout/list1"/>
    <dgm:cxn modelId="{4BBD462D-9596-49C5-849B-8339C8B7B307}" type="presParOf" srcId="{4C63CB40-13B5-4CC8-B4B9-A171C9734235}" destId="{93B4B9C1-FAD3-48B8-A69E-FFA02803C51D}" srcOrd="17" destOrd="0" presId="urn:microsoft.com/office/officeart/2005/8/layout/list1"/>
    <dgm:cxn modelId="{787AE2BD-56A3-444E-B984-8247AEF936E3}" type="presParOf" srcId="{4C63CB40-13B5-4CC8-B4B9-A171C9734235}" destId="{C2906BBB-27DB-43C8-B988-E2EB4DD7BF80}" srcOrd="18" destOrd="0" presId="urn:microsoft.com/office/officeart/2005/8/layout/list1"/>
    <dgm:cxn modelId="{7B368E48-4715-478D-98CD-CFE87623921F}" type="presParOf" srcId="{4C63CB40-13B5-4CC8-B4B9-A171C9734235}" destId="{D1ADA27F-BA90-4B48-B88B-43C763C65059}" srcOrd="19" destOrd="0" presId="urn:microsoft.com/office/officeart/2005/8/layout/list1"/>
    <dgm:cxn modelId="{9DD0E4F4-0FFE-4BA1-83C4-A3A83A410E23}" type="presParOf" srcId="{4C63CB40-13B5-4CC8-B4B9-A171C9734235}" destId="{B06FE867-3233-43F2-96DE-70E03900BD46}" srcOrd="20" destOrd="0" presId="urn:microsoft.com/office/officeart/2005/8/layout/list1"/>
    <dgm:cxn modelId="{380E7F8C-5836-4B32-8FB4-340749EA4B1D}" type="presParOf" srcId="{B06FE867-3233-43F2-96DE-70E03900BD46}" destId="{305C3121-74AF-41CE-A0F5-BB98372A571D}" srcOrd="0" destOrd="0" presId="urn:microsoft.com/office/officeart/2005/8/layout/list1"/>
    <dgm:cxn modelId="{021F8ED6-D788-4073-9B13-FD861DCCBA8A}" type="presParOf" srcId="{B06FE867-3233-43F2-96DE-70E03900BD46}" destId="{3811533A-1626-44B2-91C4-23CEB3896229}" srcOrd="1" destOrd="0" presId="urn:microsoft.com/office/officeart/2005/8/layout/list1"/>
    <dgm:cxn modelId="{5F16B475-030C-4008-BAC6-78F5478A1D9F}" type="presParOf" srcId="{4C63CB40-13B5-4CC8-B4B9-A171C9734235}" destId="{5E7CF1E4-1C43-4DB0-8B59-8F5C4A3A1AAB}" srcOrd="21" destOrd="0" presId="urn:microsoft.com/office/officeart/2005/8/layout/list1"/>
    <dgm:cxn modelId="{2E27F67A-93E0-4929-A8F8-F0D2068A9F4F}" type="presParOf" srcId="{4C63CB40-13B5-4CC8-B4B9-A171C9734235}" destId="{0045B218-47ED-4E48-A8DC-A8EABB43645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2BBDDD-36EB-4081-9FDA-F8624A7459D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680C7B-A6BE-49C4-905E-648CE5832684}">
      <dgm:prSet phldrT="[Текст]"/>
      <dgm:spPr/>
      <dgm:t>
        <a:bodyPr/>
        <a:lstStyle/>
        <a:p>
          <a:endParaRPr lang="ru-RU" dirty="0"/>
        </a:p>
      </dgm:t>
    </dgm:pt>
    <dgm:pt modelId="{21F34E7C-B640-47A4-816F-D48F54670518}" type="parTrans" cxnId="{592E75C6-C222-4A6C-9830-5CE501248358}">
      <dgm:prSet/>
      <dgm:spPr/>
      <dgm:t>
        <a:bodyPr/>
        <a:lstStyle/>
        <a:p>
          <a:endParaRPr lang="ru-RU"/>
        </a:p>
      </dgm:t>
    </dgm:pt>
    <dgm:pt modelId="{46636C81-DE90-47C7-95F0-A4C4DBC3F023}" type="sibTrans" cxnId="{592E75C6-C222-4A6C-9830-5CE501248358}">
      <dgm:prSet/>
      <dgm:spPr/>
      <dgm:t>
        <a:bodyPr/>
        <a:lstStyle/>
        <a:p>
          <a:endParaRPr lang="ru-RU"/>
        </a:p>
      </dgm:t>
    </dgm:pt>
    <dgm:pt modelId="{2958F0B8-1D60-46AE-A541-71B8B229DEFB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B93614-F22A-4D23-8EB1-4B0E82585673}" type="parTrans" cxnId="{75D616AB-1CE6-4781-ABE4-016182DD8243}">
      <dgm:prSet/>
      <dgm:spPr/>
      <dgm:t>
        <a:bodyPr/>
        <a:lstStyle/>
        <a:p>
          <a:endParaRPr lang="ru-RU"/>
        </a:p>
      </dgm:t>
    </dgm:pt>
    <dgm:pt modelId="{15EFBCEB-AB6C-4A89-A03B-27FC53F65EF0}" type="sibTrans" cxnId="{75D616AB-1CE6-4781-ABE4-016182DD8243}">
      <dgm:prSet/>
      <dgm:spPr/>
      <dgm:t>
        <a:bodyPr/>
        <a:lstStyle/>
        <a:p>
          <a:endParaRPr lang="ru-RU"/>
        </a:p>
      </dgm:t>
    </dgm:pt>
    <dgm:pt modelId="{ADC6F492-3D4D-4BF4-9EBA-1618294B258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визначення мети, дати, часу та місця проведення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BF44C2-923D-4E4C-BD94-A0AE01ED63ED}" type="parTrans" cxnId="{8751C5FE-DCA3-4A42-BE3A-D676C1B1D626}">
      <dgm:prSet/>
      <dgm:spPr/>
      <dgm:t>
        <a:bodyPr/>
        <a:lstStyle/>
        <a:p>
          <a:endParaRPr lang="ru-RU"/>
        </a:p>
      </dgm:t>
    </dgm:pt>
    <dgm:pt modelId="{03E68EF9-4C28-40FA-954B-54FB9ABED1FB}" type="sibTrans" cxnId="{8751C5FE-DCA3-4A42-BE3A-D676C1B1D626}">
      <dgm:prSet/>
      <dgm:spPr/>
      <dgm:t>
        <a:bodyPr/>
        <a:lstStyle/>
        <a:p>
          <a:endParaRPr lang="ru-RU"/>
        </a:p>
      </dgm:t>
    </dgm:pt>
    <dgm:pt modelId="{FE39F1FC-BAB5-4B97-99A8-8C9A7F48F79E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складання програми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0BB8ED-E54D-47D9-BA17-62E4A9CA0780}" type="parTrans" cxnId="{486825E4-71BD-4335-BCE5-DF249411EAA1}">
      <dgm:prSet/>
      <dgm:spPr/>
      <dgm:t>
        <a:bodyPr/>
        <a:lstStyle/>
        <a:p>
          <a:endParaRPr lang="ru-RU"/>
        </a:p>
      </dgm:t>
    </dgm:pt>
    <dgm:pt modelId="{D6AEF6FC-A04D-4FF8-9E64-7B1E02B031A3}" type="sibTrans" cxnId="{486825E4-71BD-4335-BCE5-DF249411EAA1}">
      <dgm:prSet/>
      <dgm:spPr/>
      <dgm:t>
        <a:bodyPr/>
        <a:lstStyle/>
        <a:p>
          <a:endParaRPr lang="ru-RU"/>
        </a:p>
      </dgm:t>
    </dgm:pt>
    <dgm:pt modelId="{2789B889-FFC2-4473-B846-A6FFC8DCEB84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783387-7EF7-410F-841B-0826B427F601}" type="sibTrans" cxnId="{A56A012E-7907-4E07-B287-CBCFF73B62AB}">
      <dgm:prSet/>
      <dgm:spPr/>
      <dgm:t>
        <a:bodyPr/>
        <a:lstStyle/>
        <a:p>
          <a:endParaRPr lang="ru-RU"/>
        </a:p>
      </dgm:t>
    </dgm:pt>
    <dgm:pt modelId="{CBCFE575-18AC-4C04-8F36-2E25846F5DAD}" type="parTrans" cxnId="{A56A012E-7907-4E07-B287-CBCFF73B62AB}">
      <dgm:prSet/>
      <dgm:spPr/>
      <dgm:t>
        <a:bodyPr/>
        <a:lstStyle/>
        <a:p>
          <a:endParaRPr lang="ru-RU"/>
        </a:p>
      </dgm:t>
    </dgm:pt>
    <dgm:pt modelId="{7E73F562-2303-4F4F-B518-12902428D558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перелік номерів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3F9F94-EA7B-407C-B31D-1EFAD3D49D58}" type="parTrans" cxnId="{FE86BCEF-6104-42A5-B7A5-4F87AB6B8996}">
      <dgm:prSet/>
      <dgm:spPr/>
      <dgm:t>
        <a:bodyPr/>
        <a:lstStyle/>
        <a:p>
          <a:endParaRPr lang="ru-RU"/>
        </a:p>
      </dgm:t>
    </dgm:pt>
    <dgm:pt modelId="{E45A6CAB-B180-4653-9B6E-6EAF9A9C83BE}" type="sibTrans" cxnId="{FE86BCEF-6104-42A5-B7A5-4F87AB6B8996}">
      <dgm:prSet/>
      <dgm:spPr/>
      <dgm:t>
        <a:bodyPr/>
        <a:lstStyle/>
        <a:p>
          <a:endParaRPr lang="ru-RU"/>
        </a:p>
      </dgm:t>
    </dgm:pt>
    <dgm:pt modelId="{2BB11696-8367-47A0-A606-BD1BE73E95F9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976016-0CCE-415C-A4F7-6FFD95C5AFC5}" type="parTrans" cxnId="{E284E7F7-E829-4E3D-ACDA-02BBDF811AFB}">
      <dgm:prSet/>
      <dgm:spPr/>
      <dgm:t>
        <a:bodyPr/>
        <a:lstStyle/>
        <a:p>
          <a:endParaRPr lang="ru-RU"/>
        </a:p>
      </dgm:t>
    </dgm:pt>
    <dgm:pt modelId="{6AF64787-7972-4A29-9A0E-79F8DCD397E1}" type="sibTrans" cxnId="{E284E7F7-E829-4E3D-ACDA-02BBDF811AFB}">
      <dgm:prSet/>
      <dgm:spPr/>
      <dgm:t>
        <a:bodyPr/>
        <a:lstStyle/>
        <a:p>
          <a:endParaRPr lang="ru-RU"/>
        </a:p>
      </dgm:t>
    </dgm:pt>
    <dgm:pt modelId="{F95FA33E-C571-41B2-806D-E48CF06A740B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відповідальні за підготовку і проведення свята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96E18F-C6B9-4203-B571-D131A317EF49}" type="parTrans" cxnId="{D99AD83A-8908-42FB-985F-64700F8B06DE}">
      <dgm:prSet/>
      <dgm:spPr/>
      <dgm:t>
        <a:bodyPr/>
        <a:lstStyle/>
        <a:p>
          <a:endParaRPr lang="ru-RU"/>
        </a:p>
      </dgm:t>
    </dgm:pt>
    <dgm:pt modelId="{76C2AA86-9253-4976-A7AC-CD599B9A5D8D}" type="sibTrans" cxnId="{D99AD83A-8908-42FB-985F-64700F8B06DE}">
      <dgm:prSet/>
      <dgm:spPr/>
      <dgm:t>
        <a:bodyPr/>
        <a:lstStyle/>
        <a:p>
          <a:endParaRPr lang="ru-RU"/>
        </a:p>
      </dgm:t>
    </dgm:pt>
    <dgm:pt modelId="{56327206-7441-470B-9CD2-8FDDA42C470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0ECEF0-7B92-4AAF-8088-2E1FF97C536F}" type="parTrans" cxnId="{1B2CC1CC-70F5-48CD-A5CF-F4AFA56C6482}">
      <dgm:prSet/>
      <dgm:spPr/>
      <dgm:t>
        <a:bodyPr/>
        <a:lstStyle/>
        <a:p>
          <a:endParaRPr lang="ru-RU"/>
        </a:p>
      </dgm:t>
    </dgm:pt>
    <dgm:pt modelId="{B910B1B0-B38E-48AF-84F1-B70A2D96F0D8}" type="sibTrans" cxnId="{1B2CC1CC-70F5-48CD-A5CF-F4AFA56C6482}">
      <dgm:prSet/>
      <dgm:spPr/>
      <dgm:t>
        <a:bodyPr/>
        <a:lstStyle/>
        <a:p>
          <a:endParaRPr lang="ru-RU"/>
        </a:p>
      </dgm:t>
    </dgm:pt>
    <dgm:pt modelId="{A785E7FA-F2D3-4DE8-A8BA-9FC5E28C8E2C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кількість учасників свята, із яких вони груп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E45BE3-199A-4844-8964-7696069EBC44}" type="parTrans" cxnId="{3AE50C9E-FA02-4F6B-93E7-99E7E7F1D8D9}">
      <dgm:prSet/>
      <dgm:spPr/>
      <dgm:t>
        <a:bodyPr/>
        <a:lstStyle/>
        <a:p>
          <a:endParaRPr lang="ru-RU"/>
        </a:p>
      </dgm:t>
    </dgm:pt>
    <dgm:pt modelId="{88391051-D41E-4A61-BF76-F0AD44AF7CCC}" type="sibTrans" cxnId="{3AE50C9E-FA02-4F6B-93E7-99E7E7F1D8D9}">
      <dgm:prSet/>
      <dgm:spPr/>
      <dgm:t>
        <a:bodyPr/>
        <a:lstStyle/>
        <a:p>
          <a:endParaRPr lang="ru-RU"/>
        </a:p>
      </dgm:t>
    </dgm:pt>
    <dgm:pt modelId="{AB29B40B-7287-4EAC-9F8A-A5F6C0C1E222}">
      <dgm:prSet/>
      <dgm:spPr/>
      <dgm:t>
        <a:bodyPr/>
        <a:lstStyle/>
        <a:p>
          <a:endParaRPr lang="ru-RU" dirty="0"/>
        </a:p>
      </dgm:t>
    </dgm:pt>
    <dgm:pt modelId="{272662A9-D7F2-40BD-8E44-3D858739F390}" type="parTrans" cxnId="{D66B90FE-0BB1-4468-AD2D-2A7105DB0851}">
      <dgm:prSet/>
      <dgm:spPr/>
      <dgm:t>
        <a:bodyPr/>
        <a:lstStyle/>
        <a:p>
          <a:endParaRPr lang="ru-RU"/>
        </a:p>
      </dgm:t>
    </dgm:pt>
    <dgm:pt modelId="{3D3F8914-B313-4CD3-ACD5-A7A6092B78FA}" type="sibTrans" cxnId="{D66B90FE-0BB1-4468-AD2D-2A7105DB0851}">
      <dgm:prSet/>
      <dgm:spPr/>
      <dgm:t>
        <a:bodyPr/>
        <a:lstStyle/>
        <a:p>
          <a:endParaRPr lang="ru-RU"/>
        </a:p>
      </dgm:t>
    </dgm:pt>
    <dgm:pt modelId="{803EC7CD-799F-4DC4-A53E-B1C023E9D5FD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склад суддівського журі,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F39F69-A282-4E82-9E47-F7B42618C5B5}" type="parTrans" cxnId="{BA0A7198-B7F3-4B71-890A-58FD298F23BC}">
      <dgm:prSet/>
      <dgm:spPr/>
      <dgm:t>
        <a:bodyPr/>
        <a:lstStyle/>
        <a:p>
          <a:endParaRPr lang="ru-RU"/>
        </a:p>
      </dgm:t>
    </dgm:pt>
    <dgm:pt modelId="{F8AAA51E-E781-4099-9F47-AAB2FB8CAA1F}" type="sibTrans" cxnId="{BA0A7198-B7F3-4B71-890A-58FD298F23BC}">
      <dgm:prSet/>
      <dgm:spPr/>
      <dgm:t>
        <a:bodyPr/>
        <a:lstStyle/>
        <a:p>
          <a:endParaRPr lang="ru-RU"/>
        </a:p>
      </dgm:t>
    </dgm:pt>
    <dgm:pt modelId="{C91A0F58-A1B7-43C0-90DA-5F4D9888A9D3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підбиття підсумків змагання та нагородження учасників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D595F4-0738-4E4C-A2B9-97A96BA03DAE}" type="parTrans" cxnId="{772FD212-564B-44D7-B9F5-5515DB8D0950}">
      <dgm:prSet/>
      <dgm:spPr/>
      <dgm:t>
        <a:bodyPr/>
        <a:lstStyle/>
        <a:p>
          <a:endParaRPr lang="ru-RU"/>
        </a:p>
      </dgm:t>
    </dgm:pt>
    <dgm:pt modelId="{FBF59EBC-EB74-42EA-8DDE-E75D56E8D41D}" type="sibTrans" cxnId="{772FD212-564B-44D7-B9F5-5515DB8D0950}">
      <dgm:prSet/>
      <dgm:spPr/>
      <dgm:t>
        <a:bodyPr/>
        <a:lstStyle/>
        <a:p>
          <a:endParaRPr lang="ru-RU"/>
        </a:p>
      </dgm:t>
    </dgm:pt>
    <dgm:pt modelId="{55D05B47-D9EB-4B79-B491-D8A9BF95F9F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B242AD-A118-48BB-83E0-265F6DDE55CB}" type="parTrans" cxnId="{CFFEA4E2-19EF-4637-950B-F9AE11D43D61}">
      <dgm:prSet/>
      <dgm:spPr/>
      <dgm:t>
        <a:bodyPr/>
        <a:lstStyle/>
        <a:p>
          <a:endParaRPr lang="ru-RU"/>
        </a:p>
      </dgm:t>
    </dgm:pt>
    <dgm:pt modelId="{C6FAE8C7-167A-48BE-9418-EA1D6A0D83C3}" type="sibTrans" cxnId="{CFFEA4E2-19EF-4637-950B-F9AE11D43D61}">
      <dgm:prSet/>
      <dgm:spPr/>
      <dgm:t>
        <a:bodyPr/>
        <a:lstStyle/>
        <a:p>
          <a:endParaRPr lang="ru-RU"/>
        </a:p>
      </dgm:t>
    </dgm:pt>
    <dgm:pt modelId="{D729F4B1-DFAB-49AB-A169-6B2DEFFF7D16}" type="pres">
      <dgm:prSet presAssocID="{7C2BBDDD-36EB-4081-9FDA-F8624A7459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17CFB-BE2C-4588-8452-B44081C06A7A}" type="pres">
      <dgm:prSet presAssocID="{14680C7B-A6BE-49C4-905E-648CE5832684}" presName="composite" presStyleCnt="0"/>
      <dgm:spPr/>
    </dgm:pt>
    <dgm:pt modelId="{18D4181F-0362-4286-AEE4-C3B7E620A1DA}" type="pres">
      <dgm:prSet presAssocID="{14680C7B-A6BE-49C4-905E-648CE583268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AC606-B1AB-4DCC-8FB6-A0E132C69177}" type="pres">
      <dgm:prSet presAssocID="{14680C7B-A6BE-49C4-905E-648CE583268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D2D18-1A32-4C5B-8A5D-A1DE16ED75E1}" type="pres">
      <dgm:prSet presAssocID="{46636C81-DE90-47C7-95F0-A4C4DBC3F023}" presName="sp" presStyleCnt="0"/>
      <dgm:spPr/>
    </dgm:pt>
    <dgm:pt modelId="{02E688BE-E2FB-4F10-9E95-09DAFB02E876}" type="pres">
      <dgm:prSet presAssocID="{2958F0B8-1D60-46AE-A541-71B8B229DEFB}" presName="composite" presStyleCnt="0"/>
      <dgm:spPr/>
    </dgm:pt>
    <dgm:pt modelId="{0F472D57-D082-4D75-9E95-E4178E8C10DE}" type="pres">
      <dgm:prSet presAssocID="{2958F0B8-1D60-46AE-A541-71B8B229DEF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C5C70-FBE6-4A01-963B-C36D35262CC0}" type="pres">
      <dgm:prSet presAssocID="{2958F0B8-1D60-46AE-A541-71B8B229DEF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3D56B-227F-478D-A5FE-2676FFD5E20B}" type="pres">
      <dgm:prSet presAssocID="{15EFBCEB-AB6C-4A89-A03B-27FC53F65EF0}" presName="sp" presStyleCnt="0"/>
      <dgm:spPr/>
    </dgm:pt>
    <dgm:pt modelId="{7E4A7BDC-4DDD-406D-8F04-8712820777AF}" type="pres">
      <dgm:prSet presAssocID="{2789B889-FFC2-4473-B846-A6FFC8DCEB84}" presName="composite" presStyleCnt="0"/>
      <dgm:spPr/>
    </dgm:pt>
    <dgm:pt modelId="{C30E585A-3BC9-48EF-B637-CD07CF602039}" type="pres">
      <dgm:prSet presAssocID="{2789B889-FFC2-4473-B846-A6FFC8DCEB8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6E5E1-768B-4EC7-AECC-DAA786B4B908}" type="pres">
      <dgm:prSet presAssocID="{2789B889-FFC2-4473-B846-A6FFC8DCEB8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95604-1C03-4794-920D-8F261B3EE288}" type="pres">
      <dgm:prSet presAssocID="{A1783387-7EF7-410F-841B-0826B427F601}" presName="sp" presStyleCnt="0"/>
      <dgm:spPr/>
    </dgm:pt>
    <dgm:pt modelId="{EA58188D-4F89-4CC7-9D13-AC99BE70444B}" type="pres">
      <dgm:prSet presAssocID="{2BB11696-8367-47A0-A606-BD1BE73E95F9}" presName="composite" presStyleCnt="0"/>
      <dgm:spPr/>
    </dgm:pt>
    <dgm:pt modelId="{5386F1C8-3EF7-42A9-834F-FDE47A7B94CD}" type="pres">
      <dgm:prSet presAssocID="{2BB11696-8367-47A0-A606-BD1BE73E95F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F097C-DD93-45AA-A0AF-6FA335925FC0}" type="pres">
      <dgm:prSet presAssocID="{2BB11696-8367-47A0-A606-BD1BE73E95F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CCA02-53BD-4548-B87E-32589C77229F}" type="pres">
      <dgm:prSet presAssocID="{6AF64787-7972-4A29-9A0E-79F8DCD397E1}" presName="sp" presStyleCnt="0"/>
      <dgm:spPr/>
    </dgm:pt>
    <dgm:pt modelId="{82F334D2-BCB3-4990-9C4A-B92237962BA5}" type="pres">
      <dgm:prSet presAssocID="{56327206-7441-470B-9CD2-8FDDA42C4704}" presName="composite" presStyleCnt="0"/>
      <dgm:spPr/>
    </dgm:pt>
    <dgm:pt modelId="{99CDC4E5-4A59-43A8-8EC8-D186DFED93DE}" type="pres">
      <dgm:prSet presAssocID="{56327206-7441-470B-9CD2-8FDDA42C470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6DBBC-B8B1-4358-ADFE-5BB9556F58F6}" type="pres">
      <dgm:prSet presAssocID="{56327206-7441-470B-9CD2-8FDDA42C470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00928-BC93-494C-A97E-3B2BFEF6D613}" type="pres">
      <dgm:prSet presAssocID="{B910B1B0-B38E-48AF-84F1-B70A2D96F0D8}" presName="sp" presStyleCnt="0"/>
      <dgm:spPr/>
    </dgm:pt>
    <dgm:pt modelId="{6E526227-5399-48A8-B9B0-9B67B86CAD69}" type="pres">
      <dgm:prSet presAssocID="{AB29B40B-7287-4EAC-9F8A-A5F6C0C1E222}" presName="composite" presStyleCnt="0"/>
      <dgm:spPr/>
    </dgm:pt>
    <dgm:pt modelId="{0DC5ED89-B9A9-4381-9FF5-4F8471632C88}" type="pres">
      <dgm:prSet presAssocID="{AB29B40B-7287-4EAC-9F8A-A5F6C0C1E22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C9A2E-5B23-4041-8D45-A8C7F126F668}" type="pres">
      <dgm:prSet presAssocID="{AB29B40B-7287-4EAC-9F8A-A5F6C0C1E22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8F88A-867F-4C49-8670-46C3790ACB97}" type="pres">
      <dgm:prSet presAssocID="{3D3F8914-B313-4CD3-ACD5-A7A6092B78FA}" presName="sp" presStyleCnt="0"/>
      <dgm:spPr/>
    </dgm:pt>
    <dgm:pt modelId="{1BBF4D8E-4794-4862-B576-C8DB318209CE}" type="pres">
      <dgm:prSet presAssocID="{55D05B47-D9EB-4B79-B491-D8A9BF95F9F4}" presName="composite" presStyleCnt="0"/>
      <dgm:spPr/>
    </dgm:pt>
    <dgm:pt modelId="{9DABA4CE-8428-45C6-9DA1-8449EAF4A967}" type="pres">
      <dgm:prSet presAssocID="{55D05B47-D9EB-4B79-B491-D8A9BF95F9F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74C87-9682-4AE4-BDFE-657026570615}" type="pres">
      <dgm:prSet presAssocID="{55D05B47-D9EB-4B79-B491-D8A9BF95F9F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B90FE-0BB1-4468-AD2D-2A7105DB0851}" srcId="{7C2BBDDD-36EB-4081-9FDA-F8624A7459D7}" destId="{AB29B40B-7287-4EAC-9F8A-A5F6C0C1E222}" srcOrd="5" destOrd="0" parTransId="{272662A9-D7F2-40BD-8E44-3D858739F390}" sibTransId="{3D3F8914-B313-4CD3-ACD5-A7A6092B78FA}"/>
    <dgm:cxn modelId="{2AEC829A-F42C-460A-BA0D-A1D3D1DC55AC}" type="presOf" srcId="{F95FA33E-C571-41B2-806D-E48CF06A740B}" destId="{994F097C-DD93-45AA-A0AF-6FA335925FC0}" srcOrd="0" destOrd="0" presId="urn:microsoft.com/office/officeart/2005/8/layout/chevron2"/>
    <dgm:cxn modelId="{279232CC-2D72-4FAC-ABBF-359468213964}" type="presOf" srcId="{FE39F1FC-BAB5-4B97-99A8-8C9A7F48F79E}" destId="{AC0AC606-B1AB-4DCC-8FB6-A0E132C69177}" srcOrd="0" destOrd="0" presId="urn:microsoft.com/office/officeart/2005/8/layout/chevron2"/>
    <dgm:cxn modelId="{592E75C6-C222-4A6C-9830-5CE501248358}" srcId="{7C2BBDDD-36EB-4081-9FDA-F8624A7459D7}" destId="{14680C7B-A6BE-49C4-905E-648CE5832684}" srcOrd="0" destOrd="0" parTransId="{21F34E7C-B640-47A4-816F-D48F54670518}" sibTransId="{46636C81-DE90-47C7-95F0-A4C4DBC3F023}"/>
    <dgm:cxn modelId="{86763844-BF53-4A5C-B693-1450C15C2F98}" type="presOf" srcId="{7C2BBDDD-36EB-4081-9FDA-F8624A7459D7}" destId="{D729F4B1-DFAB-49AB-A169-6B2DEFFF7D16}" srcOrd="0" destOrd="0" presId="urn:microsoft.com/office/officeart/2005/8/layout/chevron2"/>
    <dgm:cxn modelId="{CFFEA4E2-19EF-4637-950B-F9AE11D43D61}" srcId="{7C2BBDDD-36EB-4081-9FDA-F8624A7459D7}" destId="{55D05B47-D9EB-4B79-B491-D8A9BF95F9F4}" srcOrd="6" destOrd="0" parTransId="{FFB242AD-A118-48BB-83E0-265F6DDE55CB}" sibTransId="{C6FAE8C7-167A-48BE-9418-EA1D6A0D83C3}"/>
    <dgm:cxn modelId="{75D616AB-1CE6-4781-ABE4-016182DD8243}" srcId="{7C2BBDDD-36EB-4081-9FDA-F8624A7459D7}" destId="{2958F0B8-1D60-46AE-A541-71B8B229DEFB}" srcOrd="1" destOrd="0" parTransId="{D8B93614-F22A-4D23-8EB1-4B0E82585673}" sibTransId="{15EFBCEB-AB6C-4A89-A03B-27FC53F65EF0}"/>
    <dgm:cxn modelId="{FE86BCEF-6104-42A5-B7A5-4F87AB6B8996}" srcId="{2789B889-FFC2-4473-B846-A6FFC8DCEB84}" destId="{7E73F562-2303-4F4F-B518-12902428D558}" srcOrd="0" destOrd="0" parTransId="{AB3F9F94-EA7B-407C-B31D-1EFAD3D49D58}" sibTransId="{E45A6CAB-B180-4653-9B6E-6EAF9A9C83BE}"/>
    <dgm:cxn modelId="{D99AD83A-8908-42FB-985F-64700F8B06DE}" srcId="{2BB11696-8367-47A0-A606-BD1BE73E95F9}" destId="{F95FA33E-C571-41B2-806D-E48CF06A740B}" srcOrd="0" destOrd="0" parTransId="{A396E18F-C6B9-4203-B571-D131A317EF49}" sibTransId="{76C2AA86-9253-4976-A7AC-CD599B9A5D8D}"/>
    <dgm:cxn modelId="{76F97B00-820A-4868-B128-964CD8DFAC77}" type="presOf" srcId="{C91A0F58-A1B7-43C0-90DA-5F4D9888A9D3}" destId="{2E974C87-9682-4AE4-BDFE-657026570615}" srcOrd="0" destOrd="0" presId="urn:microsoft.com/office/officeart/2005/8/layout/chevron2"/>
    <dgm:cxn modelId="{AEC91B66-CC28-42AD-A5BF-AE70321CBF02}" type="presOf" srcId="{56327206-7441-470B-9CD2-8FDDA42C4704}" destId="{99CDC4E5-4A59-43A8-8EC8-D186DFED93DE}" srcOrd="0" destOrd="0" presId="urn:microsoft.com/office/officeart/2005/8/layout/chevron2"/>
    <dgm:cxn modelId="{F1A0019B-E1CF-42B0-8109-C77BD98A0DD6}" type="presOf" srcId="{803EC7CD-799F-4DC4-A53E-B1C023E9D5FD}" destId="{05AC9A2E-5B23-4041-8D45-A8C7F126F668}" srcOrd="0" destOrd="0" presId="urn:microsoft.com/office/officeart/2005/8/layout/chevron2"/>
    <dgm:cxn modelId="{6CC6C996-FD58-4C57-A3C0-9CDB9A4A6EAD}" type="presOf" srcId="{ADC6F492-3D4D-4BF4-9EBA-1618294B2582}" destId="{3DEC5C70-FBE6-4A01-963B-C36D35262CC0}" srcOrd="0" destOrd="0" presId="urn:microsoft.com/office/officeart/2005/8/layout/chevron2"/>
    <dgm:cxn modelId="{A56A012E-7907-4E07-B287-CBCFF73B62AB}" srcId="{7C2BBDDD-36EB-4081-9FDA-F8624A7459D7}" destId="{2789B889-FFC2-4473-B846-A6FFC8DCEB84}" srcOrd="2" destOrd="0" parTransId="{CBCFE575-18AC-4C04-8F36-2E25846F5DAD}" sibTransId="{A1783387-7EF7-410F-841B-0826B427F601}"/>
    <dgm:cxn modelId="{3AE50C9E-FA02-4F6B-93E7-99E7E7F1D8D9}" srcId="{56327206-7441-470B-9CD2-8FDDA42C4704}" destId="{A785E7FA-F2D3-4DE8-A8BA-9FC5E28C8E2C}" srcOrd="0" destOrd="0" parTransId="{7BE45BE3-199A-4844-8964-7696069EBC44}" sibTransId="{88391051-D41E-4A61-BF76-F0AD44AF7CCC}"/>
    <dgm:cxn modelId="{E284E7F7-E829-4E3D-ACDA-02BBDF811AFB}" srcId="{7C2BBDDD-36EB-4081-9FDA-F8624A7459D7}" destId="{2BB11696-8367-47A0-A606-BD1BE73E95F9}" srcOrd="3" destOrd="0" parTransId="{A3976016-0CCE-415C-A4F7-6FFD95C5AFC5}" sibTransId="{6AF64787-7972-4A29-9A0E-79F8DCD397E1}"/>
    <dgm:cxn modelId="{8751C5FE-DCA3-4A42-BE3A-D676C1B1D626}" srcId="{2958F0B8-1D60-46AE-A541-71B8B229DEFB}" destId="{ADC6F492-3D4D-4BF4-9EBA-1618294B2582}" srcOrd="0" destOrd="0" parTransId="{14BF44C2-923D-4E4C-BD94-A0AE01ED63ED}" sibTransId="{03E68EF9-4C28-40FA-954B-54FB9ABED1FB}"/>
    <dgm:cxn modelId="{772FD212-564B-44D7-B9F5-5515DB8D0950}" srcId="{55D05B47-D9EB-4B79-B491-D8A9BF95F9F4}" destId="{C91A0F58-A1B7-43C0-90DA-5F4D9888A9D3}" srcOrd="0" destOrd="0" parTransId="{B2D595F4-0738-4E4C-A2B9-97A96BA03DAE}" sibTransId="{FBF59EBC-EB74-42EA-8DDE-E75D56E8D41D}"/>
    <dgm:cxn modelId="{230FA332-71D1-4F5B-A011-B92E7F428226}" type="presOf" srcId="{55D05B47-D9EB-4B79-B491-D8A9BF95F9F4}" destId="{9DABA4CE-8428-45C6-9DA1-8449EAF4A967}" srcOrd="0" destOrd="0" presId="urn:microsoft.com/office/officeart/2005/8/layout/chevron2"/>
    <dgm:cxn modelId="{1B2CC1CC-70F5-48CD-A5CF-F4AFA56C6482}" srcId="{7C2BBDDD-36EB-4081-9FDA-F8624A7459D7}" destId="{56327206-7441-470B-9CD2-8FDDA42C4704}" srcOrd="4" destOrd="0" parTransId="{BC0ECEF0-7B92-4AAF-8088-2E1FF97C536F}" sibTransId="{B910B1B0-B38E-48AF-84F1-B70A2D96F0D8}"/>
    <dgm:cxn modelId="{FE948B7C-CB5C-473A-A64B-CC5C16A95B85}" type="presOf" srcId="{A785E7FA-F2D3-4DE8-A8BA-9FC5E28C8E2C}" destId="{CC36DBBC-B8B1-4358-ADFE-5BB9556F58F6}" srcOrd="0" destOrd="0" presId="urn:microsoft.com/office/officeart/2005/8/layout/chevron2"/>
    <dgm:cxn modelId="{7CD87FAB-40D6-4655-8166-92DC52E858FB}" type="presOf" srcId="{AB29B40B-7287-4EAC-9F8A-A5F6C0C1E222}" destId="{0DC5ED89-B9A9-4381-9FF5-4F8471632C88}" srcOrd="0" destOrd="0" presId="urn:microsoft.com/office/officeart/2005/8/layout/chevron2"/>
    <dgm:cxn modelId="{1FFE7CBB-0DCC-46AD-8D71-F9DE54E9B260}" type="presOf" srcId="{7E73F562-2303-4F4F-B518-12902428D558}" destId="{D786E5E1-768B-4EC7-AECC-DAA786B4B908}" srcOrd="0" destOrd="0" presId="urn:microsoft.com/office/officeart/2005/8/layout/chevron2"/>
    <dgm:cxn modelId="{473EAC8F-4734-4B06-B7EA-EC04EC6F8E5F}" type="presOf" srcId="{2BB11696-8367-47A0-A606-BD1BE73E95F9}" destId="{5386F1C8-3EF7-42A9-834F-FDE47A7B94CD}" srcOrd="0" destOrd="0" presId="urn:microsoft.com/office/officeart/2005/8/layout/chevron2"/>
    <dgm:cxn modelId="{C2126D6F-F7C4-4BD1-9B1A-73FABEAF1BC8}" type="presOf" srcId="{2789B889-FFC2-4473-B846-A6FFC8DCEB84}" destId="{C30E585A-3BC9-48EF-B637-CD07CF602039}" srcOrd="0" destOrd="0" presId="urn:microsoft.com/office/officeart/2005/8/layout/chevron2"/>
    <dgm:cxn modelId="{486825E4-71BD-4335-BCE5-DF249411EAA1}" srcId="{14680C7B-A6BE-49C4-905E-648CE5832684}" destId="{FE39F1FC-BAB5-4B97-99A8-8C9A7F48F79E}" srcOrd="0" destOrd="0" parTransId="{E60BB8ED-E54D-47D9-BA17-62E4A9CA0780}" sibTransId="{D6AEF6FC-A04D-4FF8-9E64-7B1E02B031A3}"/>
    <dgm:cxn modelId="{4D6C4031-0E73-42DE-84B3-82DB2E1EA2B7}" type="presOf" srcId="{14680C7B-A6BE-49C4-905E-648CE5832684}" destId="{18D4181F-0362-4286-AEE4-C3B7E620A1DA}" srcOrd="0" destOrd="0" presId="urn:microsoft.com/office/officeart/2005/8/layout/chevron2"/>
    <dgm:cxn modelId="{E2AA1211-44EF-4A25-8C3C-FE869E609329}" type="presOf" srcId="{2958F0B8-1D60-46AE-A541-71B8B229DEFB}" destId="{0F472D57-D082-4D75-9E95-E4178E8C10DE}" srcOrd="0" destOrd="0" presId="urn:microsoft.com/office/officeart/2005/8/layout/chevron2"/>
    <dgm:cxn modelId="{BA0A7198-B7F3-4B71-890A-58FD298F23BC}" srcId="{AB29B40B-7287-4EAC-9F8A-A5F6C0C1E222}" destId="{803EC7CD-799F-4DC4-A53E-B1C023E9D5FD}" srcOrd="0" destOrd="0" parTransId="{33F39F69-A282-4E82-9E47-F7B42618C5B5}" sibTransId="{F8AAA51E-E781-4099-9F47-AAB2FB8CAA1F}"/>
    <dgm:cxn modelId="{85A0A0B7-854D-4650-A209-A362D8F0D327}" type="presParOf" srcId="{D729F4B1-DFAB-49AB-A169-6B2DEFFF7D16}" destId="{89317CFB-BE2C-4588-8452-B44081C06A7A}" srcOrd="0" destOrd="0" presId="urn:microsoft.com/office/officeart/2005/8/layout/chevron2"/>
    <dgm:cxn modelId="{517FC81D-1678-4664-842C-EF75F02F33D8}" type="presParOf" srcId="{89317CFB-BE2C-4588-8452-B44081C06A7A}" destId="{18D4181F-0362-4286-AEE4-C3B7E620A1DA}" srcOrd="0" destOrd="0" presId="urn:microsoft.com/office/officeart/2005/8/layout/chevron2"/>
    <dgm:cxn modelId="{78865BEA-220E-4C34-B326-50DDA236EE18}" type="presParOf" srcId="{89317CFB-BE2C-4588-8452-B44081C06A7A}" destId="{AC0AC606-B1AB-4DCC-8FB6-A0E132C69177}" srcOrd="1" destOrd="0" presId="urn:microsoft.com/office/officeart/2005/8/layout/chevron2"/>
    <dgm:cxn modelId="{BD7B19FD-A88E-4AE4-A5F0-1DF5376D562F}" type="presParOf" srcId="{D729F4B1-DFAB-49AB-A169-6B2DEFFF7D16}" destId="{E71D2D18-1A32-4C5B-8A5D-A1DE16ED75E1}" srcOrd="1" destOrd="0" presId="urn:microsoft.com/office/officeart/2005/8/layout/chevron2"/>
    <dgm:cxn modelId="{1703F3F6-D3D9-491E-A82F-E6A98807CA7A}" type="presParOf" srcId="{D729F4B1-DFAB-49AB-A169-6B2DEFFF7D16}" destId="{02E688BE-E2FB-4F10-9E95-09DAFB02E876}" srcOrd="2" destOrd="0" presId="urn:microsoft.com/office/officeart/2005/8/layout/chevron2"/>
    <dgm:cxn modelId="{5DB9064E-D82F-4834-9092-6EE327E22086}" type="presParOf" srcId="{02E688BE-E2FB-4F10-9E95-09DAFB02E876}" destId="{0F472D57-D082-4D75-9E95-E4178E8C10DE}" srcOrd="0" destOrd="0" presId="urn:microsoft.com/office/officeart/2005/8/layout/chevron2"/>
    <dgm:cxn modelId="{ECBA7520-1FDA-4534-914A-C03681A77905}" type="presParOf" srcId="{02E688BE-E2FB-4F10-9E95-09DAFB02E876}" destId="{3DEC5C70-FBE6-4A01-963B-C36D35262CC0}" srcOrd="1" destOrd="0" presId="urn:microsoft.com/office/officeart/2005/8/layout/chevron2"/>
    <dgm:cxn modelId="{2E9FCD9D-4D41-474E-A5FC-5E1FC26CA2AD}" type="presParOf" srcId="{D729F4B1-DFAB-49AB-A169-6B2DEFFF7D16}" destId="{8B53D56B-227F-478D-A5FE-2676FFD5E20B}" srcOrd="3" destOrd="0" presId="urn:microsoft.com/office/officeart/2005/8/layout/chevron2"/>
    <dgm:cxn modelId="{452449C4-3540-4978-83FD-B6C480B7B252}" type="presParOf" srcId="{D729F4B1-DFAB-49AB-A169-6B2DEFFF7D16}" destId="{7E4A7BDC-4DDD-406D-8F04-8712820777AF}" srcOrd="4" destOrd="0" presId="urn:microsoft.com/office/officeart/2005/8/layout/chevron2"/>
    <dgm:cxn modelId="{A85E1D8D-5AE0-40FD-B33E-412ACAADF579}" type="presParOf" srcId="{7E4A7BDC-4DDD-406D-8F04-8712820777AF}" destId="{C30E585A-3BC9-48EF-B637-CD07CF602039}" srcOrd="0" destOrd="0" presId="urn:microsoft.com/office/officeart/2005/8/layout/chevron2"/>
    <dgm:cxn modelId="{14D222A1-5FE5-44A8-A597-7680E1C0EB3F}" type="presParOf" srcId="{7E4A7BDC-4DDD-406D-8F04-8712820777AF}" destId="{D786E5E1-768B-4EC7-AECC-DAA786B4B908}" srcOrd="1" destOrd="0" presId="urn:microsoft.com/office/officeart/2005/8/layout/chevron2"/>
    <dgm:cxn modelId="{74397B06-C672-4A61-AFC8-56F4FB7E1B9D}" type="presParOf" srcId="{D729F4B1-DFAB-49AB-A169-6B2DEFFF7D16}" destId="{D7395604-1C03-4794-920D-8F261B3EE288}" srcOrd="5" destOrd="0" presId="urn:microsoft.com/office/officeart/2005/8/layout/chevron2"/>
    <dgm:cxn modelId="{B18DC590-D191-475C-BDBB-6175368D24A4}" type="presParOf" srcId="{D729F4B1-DFAB-49AB-A169-6B2DEFFF7D16}" destId="{EA58188D-4F89-4CC7-9D13-AC99BE70444B}" srcOrd="6" destOrd="0" presId="urn:microsoft.com/office/officeart/2005/8/layout/chevron2"/>
    <dgm:cxn modelId="{1CFBB76B-EA53-4D92-94AF-9A1D26D234AF}" type="presParOf" srcId="{EA58188D-4F89-4CC7-9D13-AC99BE70444B}" destId="{5386F1C8-3EF7-42A9-834F-FDE47A7B94CD}" srcOrd="0" destOrd="0" presId="urn:microsoft.com/office/officeart/2005/8/layout/chevron2"/>
    <dgm:cxn modelId="{751859D4-8462-4DFC-B645-F07264078866}" type="presParOf" srcId="{EA58188D-4F89-4CC7-9D13-AC99BE70444B}" destId="{994F097C-DD93-45AA-A0AF-6FA335925FC0}" srcOrd="1" destOrd="0" presId="urn:microsoft.com/office/officeart/2005/8/layout/chevron2"/>
    <dgm:cxn modelId="{174C8B2E-9FC3-4206-9A0D-3AB8456B84E5}" type="presParOf" srcId="{D729F4B1-DFAB-49AB-A169-6B2DEFFF7D16}" destId="{1A4CCA02-53BD-4548-B87E-32589C77229F}" srcOrd="7" destOrd="0" presId="urn:microsoft.com/office/officeart/2005/8/layout/chevron2"/>
    <dgm:cxn modelId="{B966FDF2-F246-46DB-B8C1-51F5A65B1F27}" type="presParOf" srcId="{D729F4B1-DFAB-49AB-A169-6B2DEFFF7D16}" destId="{82F334D2-BCB3-4990-9C4A-B92237962BA5}" srcOrd="8" destOrd="0" presId="urn:microsoft.com/office/officeart/2005/8/layout/chevron2"/>
    <dgm:cxn modelId="{E03C1407-91CA-4477-B6CF-FD37979158C2}" type="presParOf" srcId="{82F334D2-BCB3-4990-9C4A-B92237962BA5}" destId="{99CDC4E5-4A59-43A8-8EC8-D186DFED93DE}" srcOrd="0" destOrd="0" presId="urn:microsoft.com/office/officeart/2005/8/layout/chevron2"/>
    <dgm:cxn modelId="{62792336-CD02-4201-8A30-EC9F605455C9}" type="presParOf" srcId="{82F334D2-BCB3-4990-9C4A-B92237962BA5}" destId="{CC36DBBC-B8B1-4358-ADFE-5BB9556F58F6}" srcOrd="1" destOrd="0" presId="urn:microsoft.com/office/officeart/2005/8/layout/chevron2"/>
    <dgm:cxn modelId="{5FA9635F-414D-4423-B24E-89575D885031}" type="presParOf" srcId="{D729F4B1-DFAB-49AB-A169-6B2DEFFF7D16}" destId="{B1E00928-BC93-494C-A97E-3B2BFEF6D613}" srcOrd="9" destOrd="0" presId="urn:microsoft.com/office/officeart/2005/8/layout/chevron2"/>
    <dgm:cxn modelId="{AF4F78DA-C1D6-48DB-BC1D-F8DB8A7F3E72}" type="presParOf" srcId="{D729F4B1-DFAB-49AB-A169-6B2DEFFF7D16}" destId="{6E526227-5399-48A8-B9B0-9B67B86CAD69}" srcOrd="10" destOrd="0" presId="urn:microsoft.com/office/officeart/2005/8/layout/chevron2"/>
    <dgm:cxn modelId="{7DB1557B-2F48-4E35-98C7-34EBF5C8FFD8}" type="presParOf" srcId="{6E526227-5399-48A8-B9B0-9B67B86CAD69}" destId="{0DC5ED89-B9A9-4381-9FF5-4F8471632C88}" srcOrd="0" destOrd="0" presId="urn:microsoft.com/office/officeart/2005/8/layout/chevron2"/>
    <dgm:cxn modelId="{215149C0-28DF-4493-8E18-06CA17CA91D9}" type="presParOf" srcId="{6E526227-5399-48A8-B9B0-9B67B86CAD69}" destId="{05AC9A2E-5B23-4041-8D45-A8C7F126F668}" srcOrd="1" destOrd="0" presId="urn:microsoft.com/office/officeart/2005/8/layout/chevron2"/>
    <dgm:cxn modelId="{7C5FCA62-CEEE-47B8-89E8-009F2E348CB6}" type="presParOf" srcId="{D729F4B1-DFAB-49AB-A169-6B2DEFFF7D16}" destId="{C2F8F88A-867F-4C49-8670-46C3790ACB97}" srcOrd="11" destOrd="0" presId="urn:microsoft.com/office/officeart/2005/8/layout/chevron2"/>
    <dgm:cxn modelId="{393B9537-E63B-46D2-9C1F-D74BFFFF8134}" type="presParOf" srcId="{D729F4B1-DFAB-49AB-A169-6B2DEFFF7D16}" destId="{1BBF4D8E-4794-4862-B576-C8DB318209CE}" srcOrd="12" destOrd="0" presId="urn:microsoft.com/office/officeart/2005/8/layout/chevron2"/>
    <dgm:cxn modelId="{5767D455-8A8B-49DE-94D4-2188B22DFC4D}" type="presParOf" srcId="{1BBF4D8E-4794-4862-B576-C8DB318209CE}" destId="{9DABA4CE-8428-45C6-9DA1-8449EAF4A967}" srcOrd="0" destOrd="0" presId="urn:microsoft.com/office/officeart/2005/8/layout/chevron2"/>
    <dgm:cxn modelId="{349188AE-FD31-41F5-BCB3-A072AE031186}" type="presParOf" srcId="{1BBF4D8E-4794-4862-B576-C8DB318209CE}" destId="{2E974C87-9682-4AE4-BDFE-657026570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F47811-029A-4CEC-A56D-133EF5E28C60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6E8AA5E-C266-48E1-B2C7-78D589635E2A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marL="0" indent="0"/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СВЯТО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ACCADD-AC67-4107-8E63-0A0E2DC2BE20}" type="parTrans" cxnId="{A58B36D1-8AF5-40F5-A627-29936648703E}">
      <dgm:prSet/>
      <dgm:spPr/>
      <dgm:t>
        <a:bodyPr/>
        <a:lstStyle/>
        <a:p>
          <a:endParaRPr lang="ru-RU"/>
        </a:p>
      </dgm:t>
    </dgm:pt>
    <dgm:pt modelId="{0FDE6B74-82E5-40E0-8DC9-367A290B34A7}" type="sibTrans" cxnId="{A58B36D1-8AF5-40F5-A627-29936648703E}">
      <dgm:prSet/>
      <dgm:spPr/>
      <dgm:t>
        <a:bodyPr/>
        <a:lstStyle/>
        <a:p>
          <a:endParaRPr lang="ru-RU"/>
        </a:p>
      </dgm:t>
    </dgm:pt>
    <dgm:pt modelId="{D64D0141-8421-4B4A-BD92-06C789F87857}">
      <dgm:prSet phldrT="[Текст]"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Цікаве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153965-2229-4C63-93AE-A4A71289D3AC}" type="parTrans" cxnId="{489758B0-7D95-4F7E-B06E-4565C9FF28DD}">
      <dgm:prSet/>
      <dgm:spPr/>
      <dgm:t>
        <a:bodyPr/>
        <a:lstStyle/>
        <a:p>
          <a:endParaRPr lang="ru-RU"/>
        </a:p>
      </dgm:t>
    </dgm:pt>
    <dgm:pt modelId="{4F473CC6-8D6B-464C-9966-3782C5C76C92}" type="sibTrans" cxnId="{489758B0-7D95-4F7E-B06E-4565C9FF28DD}">
      <dgm:prSet/>
      <dgm:spPr/>
      <dgm:t>
        <a:bodyPr/>
        <a:lstStyle/>
        <a:p>
          <a:endParaRPr lang="ru-RU"/>
        </a:p>
      </dgm:t>
    </dgm:pt>
    <dgm:pt modelId="{0A8B3C15-449D-4B10-A7CD-51AEB4ABE6BC}">
      <dgm:prSet phldrT="[Текст]" custT="1"/>
      <dgm:spPr>
        <a:effectLst>
          <a:glow rad="101600">
            <a:srgbClr val="00B050">
              <a:alpha val="60000"/>
            </a:srgbClr>
          </a:glow>
        </a:effectLst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494EF-3D8C-4F8D-B1C7-7FBFEC819ED8}" type="parTrans" cxnId="{FE496A6F-1AC4-480A-B98E-10F7AD971155}">
      <dgm:prSet/>
      <dgm:spPr/>
      <dgm:t>
        <a:bodyPr/>
        <a:lstStyle/>
        <a:p>
          <a:endParaRPr lang="ru-RU"/>
        </a:p>
      </dgm:t>
    </dgm:pt>
    <dgm:pt modelId="{32942B23-93C2-462D-B3BA-21F867D7A6D5}" type="sibTrans" cxnId="{FE496A6F-1AC4-480A-B98E-10F7AD971155}">
      <dgm:prSet/>
      <dgm:spPr/>
      <dgm:t>
        <a:bodyPr/>
        <a:lstStyle/>
        <a:p>
          <a:endParaRPr lang="ru-RU"/>
        </a:p>
      </dgm:t>
    </dgm:pt>
    <dgm:pt modelId="{AA113C96-3607-43DC-9B0B-EF7031E11730}">
      <dgm:prSet phldrT="[Текст]" custT="1"/>
      <dgm:spPr>
        <a:effectLst>
          <a:glow rad="101600">
            <a:srgbClr val="0070C0">
              <a:alpha val="60000"/>
            </a:srgbClr>
          </a:glow>
        </a:effectLst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Радісне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DCFD34-464C-450F-9C84-C272592548A4}" type="parTrans" cxnId="{998DD449-6ACB-4B31-B15C-7CEAC88303C8}">
      <dgm:prSet/>
      <dgm:spPr/>
      <dgm:t>
        <a:bodyPr/>
        <a:lstStyle/>
        <a:p>
          <a:endParaRPr lang="ru-RU"/>
        </a:p>
      </dgm:t>
    </dgm:pt>
    <dgm:pt modelId="{FC9F9280-85B1-4B63-8215-0A826C347106}" type="sibTrans" cxnId="{998DD449-6ACB-4B31-B15C-7CEAC88303C8}">
      <dgm:prSet/>
      <dgm:spPr/>
      <dgm:t>
        <a:bodyPr/>
        <a:lstStyle/>
        <a:p>
          <a:endParaRPr lang="ru-RU"/>
        </a:p>
      </dgm:t>
    </dgm:pt>
    <dgm:pt modelId="{AE8618E8-B437-4E39-8BA0-243E2EADB92D}">
      <dgm:prSet phldrT="[Текст]" custT="1"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Спільне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8F00F1-60C9-449C-964A-A23BF5C6A8C0}" type="parTrans" cxnId="{80CB01A4-720C-498C-AD64-55236E158059}">
      <dgm:prSet/>
      <dgm:spPr/>
      <dgm:t>
        <a:bodyPr/>
        <a:lstStyle/>
        <a:p>
          <a:endParaRPr lang="ru-RU"/>
        </a:p>
      </dgm:t>
    </dgm:pt>
    <dgm:pt modelId="{DBCFB183-1217-42E7-90D7-EDC773A4B627}" type="sibTrans" cxnId="{80CB01A4-720C-498C-AD64-55236E158059}">
      <dgm:prSet/>
      <dgm:spPr/>
      <dgm:t>
        <a:bodyPr/>
        <a:lstStyle/>
        <a:p>
          <a:endParaRPr lang="ru-RU"/>
        </a:p>
      </dgm:t>
    </dgm:pt>
    <dgm:pt modelId="{701B001A-D3C9-4DAD-9230-C285DA415C62}" type="pres">
      <dgm:prSet presAssocID="{3BF47811-029A-4CEC-A56D-133EF5E28C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DDEE9-5FA1-4989-A5B1-1ADDAA48BBB9}" type="pres">
      <dgm:prSet presAssocID="{E6E8AA5E-C266-48E1-B2C7-78D589635E2A}" presName="centerShape" presStyleLbl="node0" presStyleIdx="0" presStyleCnt="1" custScaleX="140201" custScaleY="138613" custLinFactNeighborX="208" custLinFactNeighborY="-283"/>
      <dgm:spPr/>
      <dgm:t>
        <a:bodyPr/>
        <a:lstStyle/>
        <a:p>
          <a:endParaRPr lang="ru-RU"/>
        </a:p>
      </dgm:t>
    </dgm:pt>
    <dgm:pt modelId="{117C02C3-A082-4E66-90BB-D954E9AF1BFB}" type="pres">
      <dgm:prSet presAssocID="{C4153965-2229-4C63-93AE-A4A71289D3A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3108A9A-28EA-42F1-B251-CF8639BF2173}" type="pres">
      <dgm:prSet presAssocID="{C4153965-2229-4C63-93AE-A4A71289D3A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368E193-3A76-44BA-B528-40516C34994F}" type="pres">
      <dgm:prSet presAssocID="{D64D0141-8421-4B4A-BD92-06C789F87857}" presName="node" presStyleLbl="node1" presStyleIdx="0" presStyleCnt="4" custScaleX="109576" custScaleY="10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65C46-3269-4956-8B64-88934B74A655}" type="pres">
      <dgm:prSet presAssocID="{40E494EF-3D8C-4F8D-B1C7-7FBFEC819ED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BFEE93D-AC54-400E-9790-46939DBBE820}" type="pres">
      <dgm:prSet presAssocID="{40E494EF-3D8C-4F8D-B1C7-7FBFEC819ED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C0CC1A5-8B9E-495F-8B2B-76FCBD898A62}" type="pres">
      <dgm:prSet presAssocID="{0A8B3C15-449D-4B10-A7CD-51AEB4ABE6BC}" presName="node" presStyleLbl="node1" presStyleIdx="1" presStyleCnt="4" custScaleX="113296" custScaleY="11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0FFF-4D63-49B2-A899-423F41311410}" type="pres">
      <dgm:prSet presAssocID="{69DCFD34-464C-450F-9C84-C272592548A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D0F30D5-ACFA-45F6-B7D7-5E979D203F14}" type="pres">
      <dgm:prSet presAssocID="{69DCFD34-464C-450F-9C84-C272592548A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AD35CA5-89F4-43C9-86EA-EBBF03C38150}" type="pres">
      <dgm:prSet presAssocID="{AA113C96-3607-43DC-9B0B-EF7031E11730}" presName="node" presStyleLbl="node1" presStyleIdx="2" presStyleCnt="4" custScaleX="108510" custScaleY="110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AD2BB-4BE9-4B3F-91D1-C7348AF4E7B8}" type="pres">
      <dgm:prSet presAssocID="{F48F00F1-60C9-449C-964A-A23BF5C6A8C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EA90CE3-0DE3-48CD-9DDC-15AB7F633C26}" type="pres">
      <dgm:prSet presAssocID="{F48F00F1-60C9-449C-964A-A23BF5C6A8C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F6CFA7-11D9-4828-A2DE-7107EF5F481C}" type="pres">
      <dgm:prSet presAssocID="{AE8618E8-B437-4E39-8BA0-243E2EADB92D}" presName="node" presStyleLbl="node1" presStyleIdx="3" presStyleCnt="4" custScaleX="111768" custScaleY="11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3ADDE-2A8D-4E67-AEE3-ED5E2ABEF9FB}" type="presOf" srcId="{69DCFD34-464C-450F-9C84-C272592548A4}" destId="{DD0F30D5-ACFA-45F6-B7D7-5E979D203F14}" srcOrd="1" destOrd="0" presId="urn:microsoft.com/office/officeart/2005/8/layout/radial5"/>
    <dgm:cxn modelId="{FE496A6F-1AC4-480A-B98E-10F7AD971155}" srcId="{E6E8AA5E-C266-48E1-B2C7-78D589635E2A}" destId="{0A8B3C15-449D-4B10-A7CD-51AEB4ABE6BC}" srcOrd="1" destOrd="0" parTransId="{40E494EF-3D8C-4F8D-B1C7-7FBFEC819ED8}" sibTransId="{32942B23-93C2-462D-B3BA-21F867D7A6D5}"/>
    <dgm:cxn modelId="{6938AEF3-DCBE-43D9-B40C-E4A377EA26D3}" type="presOf" srcId="{AA113C96-3607-43DC-9B0B-EF7031E11730}" destId="{4AD35CA5-89F4-43C9-86EA-EBBF03C38150}" srcOrd="0" destOrd="0" presId="urn:microsoft.com/office/officeart/2005/8/layout/radial5"/>
    <dgm:cxn modelId="{B9B3A6CF-A4F9-4AE7-982F-A91D55C54A04}" type="presOf" srcId="{F48F00F1-60C9-449C-964A-A23BF5C6A8C0}" destId="{0EA90CE3-0DE3-48CD-9DDC-15AB7F633C26}" srcOrd="1" destOrd="0" presId="urn:microsoft.com/office/officeart/2005/8/layout/radial5"/>
    <dgm:cxn modelId="{0E9A3DC3-6A86-4465-96D2-179C153C76E0}" type="presOf" srcId="{C4153965-2229-4C63-93AE-A4A71289D3AC}" destId="{117C02C3-A082-4E66-90BB-D954E9AF1BFB}" srcOrd="0" destOrd="0" presId="urn:microsoft.com/office/officeart/2005/8/layout/radial5"/>
    <dgm:cxn modelId="{998DD449-6ACB-4B31-B15C-7CEAC88303C8}" srcId="{E6E8AA5E-C266-48E1-B2C7-78D589635E2A}" destId="{AA113C96-3607-43DC-9B0B-EF7031E11730}" srcOrd="2" destOrd="0" parTransId="{69DCFD34-464C-450F-9C84-C272592548A4}" sibTransId="{FC9F9280-85B1-4B63-8215-0A826C347106}"/>
    <dgm:cxn modelId="{01EC437B-08A1-46CD-A778-206AC98A8617}" type="presOf" srcId="{3BF47811-029A-4CEC-A56D-133EF5E28C60}" destId="{701B001A-D3C9-4DAD-9230-C285DA415C62}" srcOrd="0" destOrd="0" presId="urn:microsoft.com/office/officeart/2005/8/layout/radial5"/>
    <dgm:cxn modelId="{BC315ADC-9C08-4C8C-BF78-7466A3DF15E2}" type="presOf" srcId="{AE8618E8-B437-4E39-8BA0-243E2EADB92D}" destId="{71F6CFA7-11D9-4828-A2DE-7107EF5F481C}" srcOrd="0" destOrd="0" presId="urn:microsoft.com/office/officeart/2005/8/layout/radial5"/>
    <dgm:cxn modelId="{D576C1DE-EDC6-42F4-99CE-0E6ED251F294}" type="presOf" srcId="{0A8B3C15-449D-4B10-A7CD-51AEB4ABE6BC}" destId="{CC0CC1A5-8B9E-495F-8B2B-76FCBD898A62}" srcOrd="0" destOrd="0" presId="urn:microsoft.com/office/officeart/2005/8/layout/radial5"/>
    <dgm:cxn modelId="{E05D1F81-5461-4487-8603-FC6D3F2AAD8A}" type="presOf" srcId="{D64D0141-8421-4B4A-BD92-06C789F87857}" destId="{2368E193-3A76-44BA-B528-40516C34994F}" srcOrd="0" destOrd="0" presId="urn:microsoft.com/office/officeart/2005/8/layout/radial5"/>
    <dgm:cxn modelId="{A58B36D1-8AF5-40F5-A627-29936648703E}" srcId="{3BF47811-029A-4CEC-A56D-133EF5E28C60}" destId="{E6E8AA5E-C266-48E1-B2C7-78D589635E2A}" srcOrd="0" destOrd="0" parTransId="{2EACCADD-AC67-4107-8E63-0A0E2DC2BE20}" sibTransId="{0FDE6B74-82E5-40E0-8DC9-367A290B34A7}"/>
    <dgm:cxn modelId="{3645BF31-7F4C-4488-9141-FBC43FDBCFC9}" type="presOf" srcId="{40E494EF-3D8C-4F8D-B1C7-7FBFEC819ED8}" destId="{DBFEE93D-AC54-400E-9790-46939DBBE820}" srcOrd="1" destOrd="0" presId="urn:microsoft.com/office/officeart/2005/8/layout/radial5"/>
    <dgm:cxn modelId="{489758B0-7D95-4F7E-B06E-4565C9FF28DD}" srcId="{E6E8AA5E-C266-48E1-B2C7-78D589635E2A}" destId="{D64D0141-8421-4B4A-BD92-06C789F87857}" srcOrd="0" destOrd="0" parTransId="{C4153965-2229-4C63-93AE-A4A71289D3AC}" sibTransId="{4F473CC6-8D6B-464C-9966-3782C5C76C92}"/>
    <dgm:cxn modelId="{535AD069-B178-47FD-962B-D9C5BABAD71A}" type="presOf" srcId="{69DCFD34-464C-450F-9C84-C272592548A4}" destId="{E7AB0FFF-4D63-49B2-A899-423F41311410}" srcOrd="0" destOrd="0" presId="urn:microsoft.com/office/officeart/2005/8/layout/radial5"/>
    <dgm:cxn modelId="{5473A48D-7537-408D-95BF-596DBADF0D96}" type="presOf" srcId="{C4153965-2229-4C63-93AE-A4A71289D3AC}" destId="{03108A9A-28EA-42F1-B251-CF8639BF2173}" srcOrd="1" destOrd="0" presId="urn:microsoft.com/office/officeart/2005/8/layout/radial5"/>
    <dgm:cxn modelId="{80CB01A4-720C-498C-AD64-55236E158059}" srcId="{E6E8AA5E-C266-48E1-B2C7-78D589635E2A}" destId="{AE8618E8-B437-4E39-8BA0-243E2EADB92D}" srcOrd="3" destOrd="0" parTransId="{F48F00F1-60C9-449C-964A-A23BF5C6A8C0}" sibTransId="{DBCFB183-1217-42E7-90D7-EDC773A4B627}"/>
    <dgm:cxn modelId="{FA45EE00-C9B1-4A56-B369-3B028C445412}" type="presOf" srcId="{E6E8AA5E-C266-48E1-B2C7-78D589635E2A}" destId="{754DDEE9-5FA1-4989-A5B1-1ADDAA48BBB9}" srcOrd="0" destOrd="0" presId="urn:microsoft.com/office/officeart/2005/8/layout/radial5"/>
    <dgm:cxn modelId="{97938D7B-7584-42CA-AAB8-AF9434EE17D0}" type="presOf" srcId="{F48F00F1-60C9-449C-964A-A23BF5C6A8C0}" destId="{4FBAD2BB-4BE9-4B3F-91D1-C7348AF4E7B8}" srcOrd="0" destOrd="0" presId="urn:microsoft.com/office/officeart/2005/8/layout/radial5"/>
    <dgm:cxn modelId="{3EC8E3E9-D3E0-417C-9AC0-441454838D52}" type="presOf" srcId="{40E494EF-3D8C-4F8D-B1C7-7FBFEC819ED8}" destId="{FAF65C46-3269-4956-8B64-88934B74A655}" srcOrd="0" destOrd="0" presId="urn:microsoft.com/office/officeart/2005/8/layout/radial5"/>
    <dgm:cxn modelId="{E1F934FF-4FBB-406B-BB9A-8C08138A3FB1}" type="presParOf" srcId="{701B001A-D3C9-4DAD-9230-C285DA415C62}" destId="{754DDEE9-5FA1-4989-A5B1-1ADDAA48BBB9}" srcOrd="0" destOrd="0" presId="urn:microsoft.com/office/officeart/2005/8/layout/radial5"/>
    <dgm:cxn modelId="{BE2EC60B-3833-4E9F-8F06-B3DC1ACD2F1E}" type="presParOf" srcId="{701B001A-D3C9-4DAD-9230-C285DA415C62}" destId="{117C02C3-A082-4E66-90BB-D954E9AF1BFB}" srcOrd="1" destOrd="0" presId="urn:microsoft.com/office/officeart/2005/8/layout/radial5"/>
    <dgm:cxn modelId="{D5B29540-47C4-4CC3-801C-8EEED65DFCB0}" type="presParOf" srcId="{117C02C3-A082-4E66-90BB-D954E9AF1BFB}" destId="{03108A9A-28EA-42F1-B251-CF8639BF2173}" srcOrd="0" destOrd="0" presId="urn:microsoft.com/office/officeart/2005/8/layout/radial5"/>
    <dgm:cxn modelId="{66F19936-143E-4E52-912C-5AC411F5F476}" type="presParOf" srcId="{701B001A-D3C9-4DAD-9230-C285DA415C62}" destId="{2368E193-3A76-44BA-B528-40516C34994F}" srcOrd="2" destOrd="0" presId="urn:microsoft.com/office/officeart/2005/8/layout/radial5"/>
    <dgm:cxn modelId="{DEA471F6-45FD-435A-A050-28F0FD82D201}" type="presParOf" srcId="{701B001A-D3C9-4DAD-9230-C285DA415C62}" destId="{FAF65C46-3269-4956-8B64-88934B74A655}" srcOrd="3" destOrd="0" presId="urn:microsoft.com/office/officeart/2005/8/layout/radial5"/>
    <dgm:cxn modelId="{0125B6A7-411B-4B42-A6DB-A0C20197B027}" type="presParOf" srcId="{FAF65C46-3269-4956-8B64-88934B74A655}" destId="{DBFEE93D-AC54-400E-9790-46939DBBE820}" srcOrd="0" destOrd="0" presId="urn:microsoft.com/office/officeart/2005/8/layout/radial5"/>
    <dgm:cxn modelId="{9CB27CFB-2163-4B88-96F9-9F2CA6B2008B}" type="presParOf" srcId="{701B001A-D3C9-4DAD-9230-C285DA415C62}" destId="{CC0CC1A5-8B9E-495F-8B2B-76FCBD898A62}" srcOrd="4" destOrd="0" presId="urn:microsoft.com/office/officeart/2005/8/layout/radial5"/>
    <dgm:cxn modelId="{550A8E94-31BA-451C-9160-13EA78461041}" type="presParOf" srcId="{701B001A-D3C9-4DAD-9230-C285DA415C62}" destId="{E7AB0FFF-4D63-49B2-A899-423F41311410}" srcOrd="5" destOrd="0" presId="urn:microsoft.com/office/officeart/2005/8/layout/radial5"/>
    <dgm:cxn modelId="{1EC7208B-1CEC-4AD4-B783-9A5EA39D90BB}" type="presParOf" srcId="{E7AB0FFF-4D63-49B2-A899-423F41311410}" destId="{DD0F30D5-ACFA-45F6-B7D7-5E979D203F14}" srcOrd="0" destOrd="0" presId="urn:microsoft.com/office/officeart/2005/8/layout/radial5"/>
    <dgm:cxn modelId="{C1980C98-680C-4CDF-BF83-A69F2C803BE9}" type="presParOf" srcId="{701B001A-D3C9-4DAD-9230-C285DA415C62}" destId="{4AD35CA5-89F4-43C9-86EA-EBBF03C38150}" srcOrd="6" destOrd="0" presId="urn:microsoft.com/office/officeart/2005/8/layout/radial5"/>
    <dgm:cxn modelId="{107D885C-2E34-4681-9E1B-887E10E40FC0}" type="presParOf" srcId="{701B001A-D3C9-4DAD-9230-C285DA415C62}" destId="{4FBAD2BB-4BE9-4B3F-91D1-C7348AF4E7B8}" srcOrd="7" destOrd="0" presId="urn:microsoft.com/office/officeart/2005/8/layout/radial5"/>
    <dgm:cxn modelId="{9E7E695B-DAEC-4A58-B035-E166A7C4BB86}" type="presParOf" srcId="{4FBAD2BB-4BE9-4B3F-91D1-C7348AF4E7B8}" destId="{0EA90CE3-0DE3-48CD-9DDC-15AB7F633C26}" srcOrd="0" destOrd="0" presId="urn:microsoft.com/office/officeart/2005/8/layout/radial5"/>
    <dgm:cxn modelId="{2234FEE5-3837-4DA1-94CD-FCA27E9EF8F5}" type="presParOf" srcId="{701B001A-D3C9-4DAD-9230-C285DA415C62}" destId="{71F6CFA7-11D9-4828-A2DE-7107EF5F481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C6FC3D-8F99-4D8B-9956-42574406CDB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60EBC9-D10A-43D4-AEB4-BD1046696DFF}">
      <dgm:prSet phldrT="[Текст]"/>
      <dgm:spPr/>
      <dgm:t>
        <a:bodyPr/>
        <a:lstStyle/>
        <a:p>
          <a:endParaRPr lang="ru-RU" dirty="0"/>
        </a:p>
      </dgm:t>
    </dgm:pt>
    <dgm:pt modelId="{0EFA0B42-3807-43E5-8AAB-8EA7BEB67779}" type="parTrans" cxnId="{BE11B72E-3B4B-4799-9DFC-AC8369AF092B}">
      <dgm:prSet/>
      <dgm:spPr/>
      <dgm:t>
        <a:bodyPr/>
        <a:lstStyle/>
        <a:p>
          <a:endParaRPr lang="ru-RU"/>
        </a:p>
      </dgm:t>
    </dgm:pt>
    <dgm:pt modelId="{014BE099-B8FF-4A83-9158-438BF81C6728}" type="sibTrans" cxnId="{BE11B72E-3B4B-4799-9DFC-AC8369AF092B}">
      <dgm:prSet/>
      <dgm:spPr/>
      <dgm:t>
        <a:bodyPr/>
        <a:lstStyle/>
        <a:p>
          <a:endParaRPr lang="ru-RU"/>
        </a:p>
      </dgm:t>
    </dgm:pt>
    <dgm:pt modelId="{DF570006-55FC-4ECE-9005-BEEA04C7A5C7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Відкриття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свята, парад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учасників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святковий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марш,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привітання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команд.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D453ED-9B11-45A0-86C6-2D340873443D}" type="parTrans" cxnId="{F6EE63D9-28D4-474A-8F70-BDF5E8BF77FD}">
      <dgm:prSet/>
      <dgm:spPr/>
      <dgm:t>
        <a:bodyPr/>
        <a:lstStyle/>
        <a:p>
          <a:endParaRPr lang="ru-RU"/>
        </a:p>
      </dgm:t>
    </dgm:pt>
    <dgm:pt modelId="{B552BC5B-55E5-4D68-ACDB-41F82AC4E81D}" type="sibTrans" cxnId="{F6EE63D9-28D4-474A-8F70-BDF5E8BF77FD}">
      <dgm:prSet/>
      <dgm:spPr/>
      <dgm:t>
        <a:bodyPr/>
        <a:lstStyle/>
        <a:p>
          <a:endParaRPr lang="ru-RU"/>
        </a:p>
      </dgm:t>
    </dgm:pt>
    <dgm:pt modelId="{CB4791B9-72B6-4B24-82B1-73EB21A5A021}">
      <dgm:prSet phldrT="[Текст]"/>
      <dgm:spPr/>
      <dgm:t>
        <a:bodyPr/>
        <a:lstStyle/>
        <a:p>
          <a:endParaRPr lang="ru-RU" dirty="0"/>
        </a:p>
      </dgm:t>
    </dgm:pt>
    <dgm:pt modelId="{C6C94257-DAC5-44FE-8898-2E8F2B12FDA2}" type="parTrans" cxnId="{7F97FE7F-B9C7-46E8-8C62-820996459834}">
      <dgm:prSet/>
      <dgm:spPr/>
      <dgm:t>
        <a:bodyPr/>
        <a:lstStyle/>
        <a:p>
          <a:endParaRPr lang="ru-RU"/>
        </a:p>
      </dgm:t>
    </dgm:pt>
    <dgm:pt modelId="{9ABB4522-C6C1-4E5B-A6DF-E6D8B0702267}" type="sibTrans" cxnId="{7F97FE7F-B9C7-46E8-8C62-820996459834}">
      <dgm:prSet/>
      <dgm:spPr/>
      <dgm:t>
        <a:bodyPr/>
        <a:lstStyle/>
        <a:p>
          <a:endParaRPr lang="ru-RU"/>
        </a:p>
      </dgm:t>
    </dgm:pt>
    <dgm:pt modelId="{978D5ADF-8A08-40F9-86BE-77903E79FE98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Виступи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учасників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свята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гімнастичними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вправами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4411F7-00AF-4699-883D-08AC61194579}" type="parTrans" cxnId="{F3C26B29-2FBB-40C4-BBA8-B7A8A7DEC4EE}">
      <dgm:prSet/>
      <dgm:spPr/>
      <dgm:t>
        <a:bodyPr/>
        <a:lstStyle/>
        <a:p>
          <a:endParaRPr lang="ru-RU"/>
        </a:p>
      </dgm:t>
    </dgm:pt>
    <dgm:pt modelId="{2B01C5D3-B368-41FB-B076-05477A53AA78}" type="sibTrans" cxnId="{F3C26B29-2FBB-40C4-BBA8-B7A8A7DEC4EE}">
      <dgm:prSet/>
      <dgm:spPr/>
      <dgm:t>
        <a:bodyPr/>
        <a:lstStyle/>
        <a:p>
          <a:endParaRPr lang="ru-RU"/>
        </a:p>
      </dgm:t>
    </dgm:pt>
    <dgm:pt modelId="{B5AD1E2E-774C-49BA-B852-9E221D8C619F}">
      <dgm:prSet phldrT="[Текст]"/>
      <dgm:spPr/>
      <dgm:t>
        <a:bodyPr/>
        <a:lstStyle/>
        <a:p>
          <a:endParaRPr lang="ru-RU" dirty="0"/>
        </a:p>
      </dgm:t>
    </dgm:pt>
    <dgm:pt modelId="{EAFB1153-6AAD-4353-B193-2904359F2AB8}" type="parTrans" cxnId="{026EE66E-33FA-471C-99AD-EC727FB0D98B}">
      <dgm:prSet/>
      <dgm:spPr/>
      <dgm:t>
        <a:bodyPr/>
        <a:lstStyle/>
        <a:p>
          <a:endParaRPr lang="ru-RU"/>
        </a:p>
      </dgm:t>
    </dgm:pt>
    <dgm:pt modelId="{1179D8F4-9349-42C3-92EF-B90B33FB2E03}" type="sibTrans" cxnId="{026EE66E-33FA-471C-99AD-EC727FB0D98B}">
      <dgm:prSet/>
      <dgm:spPr/>
      <dgm:t>
        <a:bodyPr/>
        <a:lstStyle/>
        <a:p>
          <a:endParaRPr lang="ru-RU"/>
        </a:p>
      </dgm:t>
    </dgm:pt>
    <dgm:pt modelId="{9283B0D3-3E39-4E08-961C-E810E7C6FA1F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змагань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командами, участь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іграх-естафетах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атракціонах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сюрпризний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момент.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A62FE9A-070C-405A-AB40-8D54455E81DB}" type="sibTrans" cxnId="{FE120705-B559-4CE4-8BB8-B5ECD203045F}">
      <dgm:prSet/>
      <dgm:spPr/>
      <dgm:t>
        <a:bodyPr/>
        <a:lstStyle/>
        <a:p>
          <a:endParaRPr lang="ru-RU"/>
        </a:p>
      </dgm:t>
    </dgm:pt>
    <dgm:pt modelId="{92AE0330-AD2F-4B62-916A-B0772B9C566B}" type="parTrans" cxnId="{FE120705-B559-4CE4-8BB8-B5ECD203045F}">
      <dgm:prSet/>
      <dgm:spPr/>
      <dgm:t>
        <a:bodyPr/>
        <a:lstStyle/>
        <a:p>
          <a:endParaRPr lang="ru-RU"/>
        </a:p>
      </dgm:t>
    </dgm:pt>
    <dgm:pt modelId="{60038C6D-CC70-4C16-A7A7-804951B9A357}">
      <dgm:prSet phldrT="[Текст]"/>
      <dgm:spPr/>
      <dgm:t>
        <a:bodyPr/>
        <a:lstStyle/>
        <a:p>
          <a:endParaRPr lang="ru-RU" dirty="0"/>
        </a:p>
      </dgm:t>
    </dgm:pt>
    <dgm:pt modelId="{36E5CF59-224C-40DB-8D92-9ADC0457AFE3}" type="parTrans" cxnId="{1C73A8D4-74FE-4CCB-B3BB-9B4A774BAE97}">
      <dgm:prSet/>
      <dgm:spPr/>
      <dgm:t>
        <a:bodyPr/>
        <a:lstStyle/>
        <a:p>
          <a:endParaRPr lang="ru-RU"/>
        </a:p>
      </dgm:t>
    </dgm:pt>
    <dgm:pt modelId="{E3BFDF8B-8A15-444D-BFC6-C23BC581CDD6}" type="sibTrans" cxnId="{1C73A8D4-74FE-4CCB-B3BB-9B4A774BAE97}">
      <dgm:prSet/>
      <dgm:spPr/>
      <dgm:t>
        <a:bodyPr/>
        <a:lstStyle/>
        <a:p>
          <a:endParaRPr lang="ru-RU"/>
        </a:p>
      </dgm:t>
    </dgm:pt>
    <dgm:pt modelId="{9AD30ED1-D3FF-4577-91E0-69B7A2C495B4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Завершення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свята,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підбиття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підсумків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нагородження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закриття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свята.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40410A-7FFA-4698-8A8F-88EFCAF89BEC}" type="parTrans" cxnId="{6814C2DC-06CC-4ECC-9C43-84CB82369FBA}">
      <dgm:prSet/>
      <dgm:spPr/>
      <dgm:t>
        <a:bodyPr/>
        <a:lstStyle/>
        <a:p>
          <a:endParaRPr lang="ru-RU"/>
        </a:p>
      </dgm:t>
    </dgm:pt>
    <dgm:pt modelId="{93E193B4-5174-40FE-AF49-B88037DC8EEA}" type="sibTrans" cxnId="{6814C2DC-06CC-4ECC-9C43-84CB82369FBA}">
      <dgm:prSet/>
      <dgm:spPr/>
      <dgm:t>
        <a:bodyPr/>
        <a:lstStyle/>
        <a:p>
          <a:endParaRPr lang="ru-RU"/>
        </a:p>
      </dgm:t>
    </dgm:pt>
    <dgm:pt modelId="{B079D7C9-126C-41A9-803C-745D38F93CF8}" type="pres">
      <dgm:prSet presAssocID="{94C6FC3D-8F99-4D8B-9956-42574406CD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7D07B-81BA-4DA7-BF7E-941ED3C76E4A}" type="pres">
      <dgm:prSet presAssocID="{B960EBC9-D10A-43D4-AEB4-BD1046696DFF}" presName="composite" presStyleCnt="0"/>
      <dgm:spPr/>
    </dgm:pt>
    <dgm:pt modelId="{50FDBFA9-EC9E-4DD5-B21C-93B0857DF9FB}" type="pres">
      <dgm:prSet presAssocID="{B960EBC9-D10A-43D4-AEB4-BD1046696DF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FAB7B-0A27-4650-BA59-150DD3479906}" type="pres">
      <dgm:prSet presAssocID="{B960EBC9-D10A-43D4-AEB4-BD1046696DF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484B9-E492-44D7-885D-00FCCC4E36A3}" type="pres">
      <dgm:prSet presAssocID="{014BE099-B8FF-4A83-9158-438BF81C6728}" presName="sp" presStyleCnt="0"/>
      <dgm:spPr/>
    </dgm:pt>
    <dgm:pt modelId="{0C5A8BD1-AF0C-42C4-BB4E-C3D05E242658}" type="pres">
      <dgm:prSet presAssocID="{CB4791B9-72B6-4B24-82B1-73EB21A5A021}" presName="composite" presStyleCnt="0"/>
      <dgm:spPr/>
    </dgm:pt>
    <dgm:pt modelId="{58B79174-2F66-4220-B855-AB054ADABE6D}" type="pres">
      <dgm:prSet presAssocID="{CB4791B9-72B6-4B24-82B1-73EB21A5A0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5E8E5-8E61-4AE5-BBC7-4B0733F2F7CC}" type="pres">
      <dgm:prSet presAssocID="{CB4791B9-72B6-4B24-82B1-73EB21A5A02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12DA5-947D-4AF2-BE03-9043C8E3C480}" type="pres">
      <dgm:prSet presAssocID="{9ABB4522-C6C1-4E5B-A6DF-E6D8B0702267}" presName="sp" presStyleCnt="0"/>
      <dgm:spPr/>
    </dgm:pt>
    <dgm:pt modelId="{55F3DAE0-B419-4F70-ADC5-CAFCA6AB0B2B}" type="pres">
      <dgm:prSet presAssocID="{B5AD1E2E-774C-49BA-B852-9E221D8C619F}" presName="composite" presStyleCnt="0"/>
      <dgm:spPr/>
    </dgm:pt>
    <dgm:pt modelId="{CD8C0178-85AB-406A-B9AD-664ED5595DD6}" type="pres">
      <dgm:prSet presAssocID="{B5AD1E2E-774C-49BA-B852-9E221D8C619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81015-CCEB-43C9-AFDF-AC761AD05550}" type="pres">
      <dgm:prSet presAssocID="{B5AD1E2E-774C-49BA-B852-9E221D8C619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B94D2-AA22-4D84-8D08-931AD6808220}" type="pres">
      <dgm:prSet presAssocID="{1179D8F4-9349-42C3-92EF-B90B33FB2E03}" presName="sp" presStyleCnt="0"/>
      <dgm:spPr/>
    </dgm:pt>
    <dgm:pt modelId="{B0D644FC-C43B-4EDE-A493-603C55683D19}" type="pres">
      <dgm:prSet presAssocID="{60038C6D-CC70-4C16-A7A7-804951B9A357}" presName="composite" presStyleCnt="0"/>
      <dgm:spPr/>
    </dgm:pt>
    <dgm:pt modelId="{79FCACE7-89B2-4B79-8D91-7FFDEEA10827}" type="pres">
      <dgm:prSet presAssocID="{60038C6D-CC70-4C16-A7A7-804951B9A35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41E80-7B34-4C39-9DD5-2452781D5613}" type="pres">
      <dgm:prSet presAssocID="{60038C6D-CC70-4C16-A7A7-804951B9A35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492C8-2E20-4C01-BE78-20715E1BB3DA}" type="presOf" srcId="{94C6FC3D-8F99-4D8B-9956-42574406CDB9}" destId="{B079D7C9-126C-41A9-803C-745D38F93CF8}" srcOrd="0" destOrd="0" presId="urn:microsoft.com/office/officeart/2005/8/layout/chevron2"/>
    <dgm:cxn modelId="{7AF01898-C437-46C4-83A3-53C516A4D2F5}" type="presOf" srcId="{9AD30ED1-D3FF-4577-91E0-69B7A2C495B4}" destId="{80841E80-7B34-4C39-9DD5-2452781D5613}" srcOrd="0" destOrd="0" presId="urn:microsoft.com/office/officeart/2005/8/layout/chevron2"/>
    <dgm:cxn modelId="{371965F5-5E91-476F-8A0A-276516600E45}" type="presOf" srcId="{60038C6D-CC70-4C16-A7A7-804951B9A357}" destId="{79FCACE7-89B2-4B79-8D91-7FFDEEA10827}" srcOrd="0" destOrd="0" presId="urn:microsoft.com/office/officeart/2005/8/layout/chevron2"/>
    <dgm:cxn modelId="{17C06B9A-C7D0-4620-BB55-279E54F25CA1}" type="presOf" srcId="{978D5ADF-8A08-40F9-86BE-77903E79FE98}" destId="{4FF5E8E5-8E61-4AE5-BBC7-4B0733F2F7CC}" srcOrd="0" destOrd="0" presId="urn:microsoft.com/office/officeart/2005/8/layout/chevron2"/>
    <dgm:cxn modelId="{FE120705-B559-4CE4-8BB8-B5ECD203045F}" srcId="{B5AD1E2E-774C-49BA-B852-9E221D8C619F}" destId="{9283B0D3-3E39-4E08-961C-E810E7C6FA1F}" srcOrd="0" destOrd="0" parTransId="{92AE0330-AD2F-4B62-916A-B0772B9C566B}" sibTransId="{6A62FE9A-070C-405A-AB40-8D54455E81DB}"/>
    <dgm:cxn modelId="{EC8EA9FC-EB48-4FE5-AB9F-09AE3E0DC549}" type="presOf" srcId="{B960EBC9-D10A-43D4-AEB4-BD1046696DFF}" destId="{50FDBFA9-EC9E-4DD5-B21C-93B0857DF9FB}" srcOrd="0" destOrd="0" presId="urn:microsoft.com/office/officeart/2005/8/layout/chevron2"/>
    <dgm:cxn modelId="{F482EC9B-686A-4767-8EE5-4F1793353101}" type="presOf" srcId="{DF570006-55FC-4ECE-9005-BEEA04C7A5C7}" destId="{37DFAB7B-0A27-4650-BA59-150DD3479906}" srcOrd="0" destOrd="0" presId="urn:microsoft.com/office/officeart/2005/8/layout/chevron2"/>
    <dgm:cxn modelId="{9A079360-FEFD-4462-9C8B-976BB6BF2D50}" type="presOf" srcId="{9283B0D3-3E39-4E08-961C-E810E7C6FA1F}" destId="{93781015-CCEB-43C9-AFDF-AC761AD05550}" srcOrd="0" destOrd="0" presId="urn:microsoft.com/office/officeart/2005/8/layout/chevron2"/>
    <dgm:cxn modelId="{7F97FE7F-B9C7-46E8-8C62-820996459834}" srcId="{94C6FC3D-8F99-4D8B-9956-42574406CDB9}" destId="{CB4791B9-72B6-4B24-82B1-73EB21A5A021}" srcOrd="1" destOrd="0" parTransId="{C6C94257-DAC5-44FE-8898-2E8F2B12FDA2}" sibTransId="{9ABB4522-C6C1-4E5B-A6DF-E6D8B0702267}"/>
    <dgm:cxn modelId="{0277B309-AEC3-4731-957C-17FC2D95763E}" type="presOf" srcId="{B5AD1E2E-774C-49BA-B852-9E221D8C619F}" destId="{CD8C0178-85AB-406A-B9AD-664ED5595DD6}" srcOrd="0" destOrd="0" presId="urn:microsoft.com/office/officeart/2005/8/layout/chevron2"/>
    <dgm:cxn modelId="{32C2DE07-7C39-44BE-B2D3-CDC2D298257D}" type="presOf" srcId="{CB4791B9-72B6-4B24-82B1-73EB21A5A021}" destId="{58B79174-2F66-4220-B855-AB054ADABE6D}" srcOrd="0" destOrd="0" presId="urn:microsoft.com/office/officeart/2005/8/layout/chevron2"/>
    <dgm:cxn modelId="{6814C2DC-06CC-4ECC-9C43-84CB82369FBA}" srcId="{60038C6D-CC70-4C16-A7A7-804951B9A357}" destId="{9AD30ED1-D3FF-4577-91E0-69B7A2C495B4}" srcOrd="0" destOrd="0" parTransId="{1E40410A-7FFA-4698-8A8F-88EFCAF89BEC}" sibTransId="{93E193B4-5174-40FE-AF49-B88037DC8EEA}"/>
    <dgm:cxn modelId="{1C73A8D4-74FE-4CCB-B3BB-9B4A774BAE97}" srcId="{94C6FC3D-8F99-4D8B-9956-42574406CDB9}" destId="{60038C6D-CC70-4C16-A7A7-804951B9A357}" srcOrd="3" destOrd="0" parTransId="{36E5CF59-224C-40DB-8D92-9ADC0457AFE3}" sibTransId="{E3BFDF8B-8A15-444D-BFC6-C23BC581CDD6}"/>
    <dgm:cxn modelId="{026EE66E-33FA-471C-99AD-EC727FB0D98B}" srcId="{94C6FC3D-8F99-4D8B-9956-42574406CDB9}" destId="{B5AD1E2E-774C-49BA-B852-9E221D8C619F}" srcOrd="2" destOrd="0" parTransId="{EAFB1153-6AAD-4353-B193-2904359F2AB8}" sibTransId="{1179D8F4-9349-42C3-92EF-B90B33FB2E03}"/>
    <dgm:cxn modelId="{BE11B72E-3B4B-4799-9DFC-AC8369AF092B}" srcId="{94C6FC3D-8F99-4D8B-9956-42574406CDB9}" destId="{B960EBC9-D10A-43D4-AEB4-BD1046696DFF}" srcOrd="0" destOrd="0" parTransId="{0EFA0B42-3807-43E5-8AAB-8EA7BEB67779}" sibTransId="{014BE099-B8FF-4A83-9158-438BF81C6728}"/>
    <dgm:cxn modelId="{F3C26B29-2FBB-40C4-BBA8-B7A8A7DEC4EE}" srcId="{CB4791B9-72B6-4B24-82B1-73EB21A5A021}" destId="{978D5ADF-8A08-40F9-86BE-77903E79FE98}" srcOrd="0" destOrd="0" parTransId="{B84411F7-00AF-4699-883D-08AC61194579}" sibTransId="{2B01C5D3-B368-41FB-B076-05477A53AA78}"/>
    <dgm:cxn modelId="{F6EE63D9-28D4-474A-8F70-BDF5E8BF77FD}" srcId="{B960EBC9-D10A-43D4-AEB4-BD1046696DFF}" destId="{DF570006-55FC-4ECE-9005-BEEA04C7A5C7}" srcOrd="0" destOrd="0" parTransId="{4FD453ED-9B11-45A0-86C6-2D340873443D}" sibTransId="{B552BC5B-55E5-4D68-ACDB-41F82AC4E81D}"/>
    <dgm:cxn modelId="{D893F0B7-5520-496F-B8D6-8ABDC719ABF3}" type="presParOf" srcId="{B079D7C9-126C-41A9-803C-745D38F93CF8}" destId="{A537D07B-81BA-4DA7-BF7E-941ED3C76E4A}" srcOrd="0" destOrd="0" presId="urn:microsoft.com/office/officeart/2005/8/layout/chevron2"/>
    <dgm:cxn modelId="{6034B4D1-6E05-4AB2-B56A-A99E0603A626}" type="presParOf" srcId="{A537D07B-81BA-4DA7-BF7E-941ED3C76E4A}" destId="{50FDBFA9-EC9E-4DD5-B21C-93B0857DF9FB}" srcOrd="0" destOrd="0" presId="urn:microsoft.com/office/officeart/2005/8/layout/chevron2"/>
    <dgm:cxn modelId="{981546F1-76D6-4D5E-8896-1E6C5294E934}" type="presParOf" srcId="{A537D07B-81BA-4DA7-BF7E-941ED3C76E4A}" destId="{37DFAB7B-0A27-4650-BA59-150DD3479906}" srcOrd="1" destOrd="0" presId="urn:microsoft.com/office/officeart/2005/8/layout/chevron2"/>
    <dgm:cxn modelId="{F152024E-6E0B-4C26-8F8F-A6B43B177226}" type="presParOf" srcId="{B079D7C9-126C-41A9-803C-745D38F93CF8}" destId="{13A484B9-E492-44D7-885D-00FCCC4E36A3}" srcOrd="1" destOrd="0" presId="urn:microsoft.com/office/officeart/2005/8/layout/chevron2"/>
    <dgm:cxn modelId="{BB336388-8922-4DEB-9720-146F10A593D0}" type="presParOf" srcId="{B079D7C9-126C-41A9-803C-745D38F93CF8}" destId="{0C5A8BD1-AF0C-42C4-BB4E-C3D05E242658}" srcOrd="2" destOrd="0" presId="urn:microsoft.com/office/officeart/2005/8/layout/chevron2"/>
    <dgm:cxn modelId="{F957BE40-2F4E-48D0-9D07-9E7131E8E149}" type="presParOf" srcId="{0C5A8BD1-AF0C-42C4-BB4E-C3D05E242658}" destId="{58B79174-2F66-4220-B855-AB054ADABE6D}" srcOrd="0" destOrd="0" presId="urn:microsoft.com/office/officeart/2005/8/layout/chevron2"/>
    <dgm:cxn modelId="{9283582E-0F5A-434E-9C1D-9EB174C996D6}" type="presParOf" srcId="{0C5A8BD1-AF0C-42C4-BB4E-C3D05E242658}" destId="{4FF5E8E5-8E61-4AE5-BBC7-4B0733F2F7CC}" srcOrd="1" destOrd="0" presId="urn:microsoft.com/office/officeart/2005/8/layout/chevron2"/>
    <dgm:cxn modelId="{2FE4247C-BB38-44C2-B7F3-D4A76EDDD3B8}" type="presParOf" srcId="{B079D7C9-126C-41A9-803C-745D38F93CF8}" destId="{50112DA5-947D-4AF2-BE03-9043C8E3C480}" srcOrd="3" destOrd="0" presId="urn:microsoft.com/office/officeart/2005/8/layout/chevron2"/>
    <dgm:cxn modelId="{94443A69-010D-47E5-9522-4A2DE4F42211}" type="presParOf" srcId="{B079D7C9-126C-41A9-803C-745D38F93CF8}" destId="{55F3DAE0-B419-4F70-ADC5-CAFCA6AB0B2B}" srcOrd="4" destOrd="0" presId="urn:microsoft.com/office/officeart/2005/8/layout/chevron2"/>
    <dgm:cxn modelId="{FBD23A02-6441-42B4-A034-A9D42246A6A0}" type="presParOf" srcId="{55F3DAE0-B419-4F70-ADC5-CAFCA6AB0B2B}" destId="{CD8C0178-85AB-406A-B9AD-664ED5595DD6}" srcOrd="0" destOrd="0" presId="urn:microsoft.com/office/officeart/2005/8/layout/chevron2"/>
    <dgm:cxn modelId="{AD0BDBD6-C162-4236-B0A2-1793F5061998}" type="presParOf" srcId="{55F3DAE0-B419-4F70-ADC5-CAFCA6AB0B2B}" destId="{93781015-CCEB-43C9-AFDF-AC761AD05550}" srcOrd="1" destOrd="0" presId="urn:microsoft.com/office/officeart/2005/8/layout/chevron2"/>
    <dgm:cxn modelId="{DEBDCF07-6FF5-442E-A3AF-97715EA3256F}" type="presParOf" srcId="{B079D7C9-126C-41A9-803C-745D38F93CF8}" destId="{E06B94D2-AA22-4D84-8D08-931AD6808220}" srcOrd="5" destOrd="0" presId="urn:microsoft.com/office/officeart/2005/8/layout/chevron2"/>
    <dgm:cxn modelId="{B3994380-726F-4C53-84C5-55AD63808D2D}" type="presParOf" srcId="{B079D7C9-126C-41A9-803C-745D38F93CF8}" destId="{B0D644FC-C43B-4EDE-A493-603C55683D19}" srcOrd="6" destOrd="0" presId="urn:microsoft.com/office/officeart/2005/8/layout/chevron2"/>
    <dgm:cxn modelId="{B750718B-BCE9-4D0D-A77B-BC79008D4AB2}" type="presParOf" srcId="{B0D644FC-C43B-4EDE-A493-603C55683D19}" destId="{79FCACE7-89B2-4B79-8D91-7FFDEEA10827}" srcOrd="0" destOrd="0" presId="urn:microsoft.com/office/officeart/2005/8/layout/chevron2"/>
    <dgm:cxn modelId="{86065CA6-2157-4BEE-8D72-145E7B394A62}" type="presParOf" srcId="{B0D644FC-C43B-4EDE-A493-603C55683D19}" destId="{80841E80-7B34-4C39-9DD5-2452781D56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47FCF-A1A5-4D50-89E3-1EDCACA5031C}" type="doc">
      <dgm:prSet loTypeId="urn:microsoft.com/office/officeart/2005/8/layout/chevron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DA0DDE3-49BC-4846-87F8-3F3D3B93406A}">
      <dgm:prSet phldrT="[Текст]"/>
      <dgm:spPr/>
      <dgm:t>
        <a:bodyPr/>
        <a:lstStyle/>
        <a:p>
          <a:endParaRPr lang="ru-RU" dirty="0"/>
        </a:p>
      </dgm:t>
    </dgm:pt>
    <dgm:pt modelId="{25DA1C31-9091-433D-8727-9A0773C9B7A0}" type="parTrans" cxnId="{59278BFC-737B-458D-8A8D-392881ED5088}">
      <dgm:prSet/>
      <dgm:spPr/>
      <dgm:t>
        <a:bodyPr/>
        <a:lstStyle/>
        <a:p>
          <a:endParaRPr lang="ru-RU"/>
        </a:p>
      </dgm:t>
    </dgm:pt>
    <dgm:pt modelId="{EB7CE033-BE9A-4CBF-A73C-9CB77D6BB9AA}" type="sibTrans" cxnId="{59278BFC-737B-458D-8A8D-392881ED5088}">
      <dgm:prSet/>
      <dgm:spPr/>
      <dgm:t>
        <a:bodyPr/>
        <a:lstStyle/>
        <a:p>
          <a:endParaRPr lang="ru-RU"/>
        </a:p>
      </dgm:t>
    </dgm:pt>
    <dgm:pt modelId="{777AD589-4329-42BB-9ED8-CF49C17D2D00}">
      <dgm:prSet phldrT="[Текст]" custT="1"/>
      <dgm:spPr>
        <a:solidFill>
          <a:srgbClr val="CCCCFF">
            <a:alpha val="90000"/>
          </a:srgbClr>
        </a:solidFill>
      </dgm:spPr>
      <dgm:t>
        <a:bodyPr/>
        <a:lstStyle/>
        <a:p>
          <a:r>
            <a:rPr lang="uk-UA" sz="2000" dirty="0" smtClean="0">
              <a:latin typeface="Times New Roman" pitchFamily="18" charset="0"/>
              <a:ea typeface="Batang" pitchFamily="18" charset="-127"/>
              <a:cs typeface="Times New Roman" pitchFamily="18" charset="0"/>
            </a:rPr>
            <a:t>скласти план фізкультурно-спортивних заходів на літній період;</a:t>
          </a:r>
          <a:endParaRPr lang="ru-RU" sz="2000" dirty="0">
            <a:latin typeface="Times New Roman" pitchFamily="18" charset="0"/>
            <a:ea typeface="Batang" pitchFamily="18" charset="-127"/>
            <a:cs typeface="Times New Roman" pitchFamily="18" charset="0"/>
          </a:endParaRPr>
        </a:p>
      </dgm:t>
    </dgm:pt>
    <dgm:pt modelId="{D0C305AA-8DF9-40C6-8919-4BD9C034CB10}" type="parTrans" cxnId="{16FB5687-39EA-4684-AF09-C65E08D539CB}">
      <dgm:prSet/>
      <dgm:spPr/>
      <dgm:t>
        <a:bodyPr/>
        <a:lstStyle/>
        <a:p>
          <a:endParaRPr lang="ru-RU"/>
        </a:p>
      </dgm:t>
    </dgm:pt>
    <dgm:pt modelId="{46BA0C77-79DF-4CF0-B68E-5A343B4D4180}" type="sibTrans" cxnId="{16FB5687-39EA-4684-AF09-C65E08D539CB}">
      <dgm:prSet/>
      <dgm:spPr/>
      <dgm:t>
        <a:bodyPr/>
        <a:lstStyle/>
        <a:p>
          <a:endParaRPr lang="ru-RU"/>
        </a:p>
      </dgm:t>
    </dgm:pt>
    <dgm:pt modelId="{31BB4F77-8DF2-464F-8E06-D17A1E78A2B0}">
      <dgm:prSet phldrT="[Текст]" custT="1"/>
      <dgm:spPr/>
      <dgm:t>
        <a:bodyPr/>
        <a:lstStyle/>
        <a:p>
          <a:endParaRPr lang="ru-RU" sz="2800" dirty="0"/>
        </a:p>
      </dgm:t>
    </dgm:pt>
    <dgm:pt modelId="{38CAC0FB-AC49-4E1D-8FC8-A61DACEB44C7}" type="parTrans" cxnId="{9A7B0536-2676-4114-B0A2-031E7259FA40}">
      <dgm:prSet/>
      <dgm:spPr/>
      <dgm:t>
        <a:bodyPr/>
        <a:lstStyle/>
        <a:p>
          <a:endParaRPr lang="ru-RU"/>
        </a:p>
      </dgm:t>
    </dgm:pt>
    <dgm:pt modelId="{11738633-C912-49C9-85C6-42B78301ECE9}" type="sibTrans" cxnId="{9A7B0536-2676-4114-B0A2-031E7259FA40}">
      <dgm:prSet/>
      <dgm:spPr/>
      <dgm:t>
        <a:bodyPr/>
        <a:lstStyle/>
        <a:p>
          <a:endParaRPr lang="ru-RU"/>
        </a:p>
      </dgm:t>
    </dgm:pt>
    <dgm:pt modelId="{1DF23FA8-FD28-4A1D-9049-57D672598C47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розробити сценарій фізкультурного свята – «Літні олімпійські ігри», «Веселі старти», або «Веселі перегони»;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F32912D-FDA2-4B72-8A52-DE75AB41DC78}" type="parTrans" cxnId="{BB41F4EC-0CEF-4BD8-A8B5-F9DC17601CCD}">
      <dgm:prSet/>
      <dgm:spPr/>
      <dgm:t>
        <a:bodyPr/>
        <a:lstStyle/>
        <a:p>
          <a:endParaRPr lang="ru-RU"/>
        </a:p>
      </dgm:t>
    </dgm:pt>
    <dgm:pt modelId="{7BCDBF07-7C61-406E-B398-CFBC44A4CD72}" type="sibTrans" cxnId="{BB41F4EC-0CEF-4BD8-A8B5-F9DC17601CCD}">
      <dgm:prSet/>
      <dgm:spPr/>
      <dgm:t>
        <a:bodyPr/>
        <a:lstStyle/>
        <a:p>
          <a:endParaRPr lang="ru-RU"/>
        </a:p>
      </dgm:t>
    </dgm:pt>
    <dgm:pt modelId="{9C609E93-896C-4691-A22E-28A8AC2A19B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здійснити перевірку стаціонарного спортивного обладнання на спортивному майданчику, підготувати переносне – гімнастичні дошки, драбини, дуги, мішені, тощо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AAE6FC-A12F-45AA-859F-6E1903704DFC}" type="parTrans" cxnId="{270E9B6E-ACAE-4837-A6E5-235A8B88958A}">
      <dgm:prSet/>
      <dgm:spPr/>
      <dgm:t>
        <a:bodyPr/>
        <a:lstStyle/>
        <a:p>
          <a:endParaRPr lang="ru-RU"/>
        </a:p>
      </dgm:t>
    </dgm:pt>
    <dgm:pt modelId="{A37BE87F-1D6F-4B1D-995A-5B073154FECC}" type="sibTrans" cxnId="{270E9B6E-ACAE-4837-A6E5-235A8B88958A}">
      <dgm:prSet/>
      <dgm:spPr/>
      <dgm:t>
        <a:bodyPr/>
        <a:lstStyle/>
        <a:p>
          <a:endParaRPr lang="ru-RU"/>
        </a:p>
      </dgm:t>
    </dgm:pt>
    <dgm:pt modelId="{80195D20-F1B1-4F8C-AC8C-BEDF4780FD03}">
      <dgm:prSet phldrT="[Текст]" custT="1"/>
      <dgm:spPr/>
      <dgm:t>
        <a:bodyPr/>
        <a:lstStyle/>
        <a:p>
          <a:endParaRPr lang="ru-RU" sz="2800" dirty="0"/>
        </a:p>
      </dgm:t>
    </dgm:pt>
    <dgm:pt modelId="{6AB93AC7-CFD5-44A4-AD01-B2624213EFA7}" type="sibTrans" cxnId="{1D571FCA-B65F-40BA-A2B7-738C3E2E0AC9}">
      <dgm:prSet/>
      <dgm:spPr/>
      <dgm:t>
        <a:bodyPr/>
        <a:lstStyle/>
        <a:p>
          <a:endParaRPr lang="ru-RU"/>
        </a:p>
      </dgm:t>
    </dgm:pt>
    <dgm:pt modelId="{56768268-2824-42B8-8E9F-460E8769D0A5}" type="parTrans" cxnId="{1D571FCA-B65F-40BA-A2B7-738C3E2E0AC9}">
      <dgm:prSet/>
      <dgm:spPr/>
      <dgm:t>
        <a:bodyPr/>
        <a:lstStyle/>
        <a:p>
          <a:endParaRPr lang="ru-RU"/>
        </a:p>
      </dgm:t>
    </dgm:pt>
    <dgm:pt modelId="{E2D7ED6C-9A37-464F-9A1B-FECD3AC55748}" type="pres">
      <dgm:prSet presAssocID="{8D547FCF-A1A5-4D50-89E3-1EDCACA50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4AD2F-FDC8-45E9-86FE-EB24947503EB}" type="pres">
      <dgm:prSet presAssocID="{DDA0DDE3-49BC-4846-87F8-3F3D3B93406A}" presName="composite" presStyleCnt="0"/>
      <dgm:spPr/>
    </dgm:pt>
    <dgm:pt modelId="{2087BF85-3B70-4DEF-994D-8DE2630BC69D}" type="pres">
      <dgm:prSet presAssocID="{DDA0DDE3-49BC-4846-87F8-3F3D3B9340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BA9A-9355-4338-85C2-C2EFE7DC6D5F}" type="pres">
      <dgm:prSet presAssocID="{DDA0DDE3-49BC-4846-87F8-3F3D3B9340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DA14C-876D-4AAC-9F7B-4F69ECEEE978}" type="pres">
      <dgm:prSet presAssocID="{EB7CE033-BE9A-4CBF-A73C-9CB77D6BB9AA}" presName="sp" presStyleCnt="0"/>
      <dgm:spPr/>
    </dgm:pt>
    <dgm:pt modelId="{BC14E72E-03FB-46AF-876B-AC10B4B43A1F}" type="pres">
      <dgm:prSet presAssocID="{31BB4F77-8DF2-464F-8E06-D17A1E78A2B0}" presName="composite" presStyleCnt="0"/>
      <dgm:spPr/>
    </dgm:pt>
    <dgm:pt modelId="{18F500C5-9014-4F5D-ACAE-394894050671}" type="pres">
      <dgm:prSet presAssocID="{31BB4F77-8DF2-464F-8E06-D17A1E78A2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9FAE0-7E59-4C42-8531-9B3CF878CC62}" type="pres">
      <dgm:prSet presAssocID="{31BB4F77-8DF2-464F-8E06-D17A1E78A2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BE6E-BC83-4403-B5E1-58E9B97A9F55}" type="pres">
      <dgm:prSet presAssocID="{11738633-C912-49C9-85C6-42B78301ECE9}" presName="sp" presStyleCnt="0"/>
      <dgm:spPr/>
    </dgm:pt>
    <dgm:pt modelId="{FDF1C430-9E90-4BF2-B367-4CC654190078}" type="pres">
      <dgm:prSet presAssocID="{80195D20-F1B1-4F8C-AC8C-BEDF4780FD03}" presName="composite" presStyleCnt="0"/>
      <dgm:spPr/>
    </dgm:pt>
    <dgm:pt modelId="{9A34E12A-3801-43FF-9D1D-04B9DA2AA361}" type="pres">
      <dgm:prSet presAssocID="{80195D20-F1B1-4F8C-AC8C-BEDF4780FD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BB79-C73E-47B2-81CF-8FB7B57FC85F}" type="pres">
      <dgm:prSet presAssocID="{80195D20-F1B1-4F8C-AC8C-BEDF4780FD03}" presName="descendantText" presStyleLbl="alignAcc1" presStyleIdx="2" presStyleCnt="3" custScaleY="112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F29FE-DDC0-4345-A9A6-93F1EC857642}" type="presOf" srcId="{31BB4F77-8DF2-464F-8E06-D17A1E78A2B0}" destId="{18F500C5-9014-4F5D-ACAE-394894050671}" srcOrd="0" destOrd="0" presId="urn:microsoft.com/office/officeart/2005/8/layout/chevron2"/>
    <dgm:cxn modelId="{7FFEBA76-37CD-4CD2-8B5E-800E04538EBD}" type="presOf" srcId="{DDA0DDE3-49BC-4846-87F8-3F3D3B93406A}" destId="{2087BF85-3B70-4DEF-994D-8DE2630BC69D}" srcOrd="0" destOrd="0" presId="urn:microsoft.com/office/officeart/2005/8/layout/chevron2"/>
    <dgm:cxn modelId="{B5C49747-1C5B-4486-ADEA-A5EBF43C0C82}" type="presOf" srcId="{80195D20-F1B1-4F8C-AC8C-BEDF4780FD03}" destId="{9A34E12A-3801-43FF-9D1D-04B9DA2AA361}" srcOrd="0" destOrd="0" presId="urn:microsoft.com/office/officeart/2005/8/layout/chevron2"/>
    <dgm:cxn modelId="{37D9FF06-E69D-4217-A12B-5C548E0C122E}" type="presOf" srcId="{9C609E93-896C-4691-A22E-28A8AC2A19B4}" destId="{9BFEBB79-C73E-47B2-81CF-8FB7B57FC85F}" srcOrd="0" destOrd="0" presId="urn:microsoft.com/office/officeart/2005/8/layout/chevron2"/>
    <dgm:cxn modelId="{F414B0AD-93E4-4E02-9D86-D9E838C78FDA}" type="presOf" srcId="{8D547FCF-A1A5-4D50-89E3-1EDCACA5031C}" destId="{E2D7ED6C-9A37-464F-9A1B-FECD3AC55748}" srcOrd="0" destOrd="0" presId="urn:microsoft.com/office/officeart/2005/8/layout/chevron2"/>
    <dgm:cxn modelId="{6FEDD220-D75F-4BC5-801F-FC0EF3F26D32}" type="presOf" srcId="{777AD589-4329-42BB-9ED8-CF49C17D2D00}" destId="{ACCABA9A-9355-4338-85C2-C2EFE7DC6D5F}" srcOrd="0" destOrd="0" presId="urn:microsoft.com/office/officeart/2005/8/layout/chevron2"/>
    <dgm:cxn modelId="{270E9B6E-ACAE-4837-A6E5-235A8B88958A}" srcId="{80195D20-F1B1-4F8C-AC8C-BEDF4780FD03}" destId="{9C609E93-896C-4691-A22E-28A8AC2A19B4}" srcOrd="0" destOrd="0" parTransId="{77AAE6FC-A12F-45AA-859F-6E1903704DFC}" sibTransId="{A37BE87F-1D6F-4B1D-995A-5B073154FECC}"/>
    <dgm:cxn modelId="{16FB5687-39EA-4684-AF09-C65E08D539CB}" srcId="{DDA0DDE3-49BC-4846-87F8-3F3D3B93406A}" destId="{777AD589-4329-42BB-9ED8-CF49C17D2D00}" srcOrd="0" destOrd="0" parTransId="{D0C305AA-8DF9-40C6-8919-4BD9C034CB10}" sibTransId="{46BA0C77-79DF-4CF0-B68E-5A343B4D4180}"/>
    <dgm:cxn modelId="{BB41F4EC-0CEF-4BD8-A8B5-F9DC17601CCD}" srcId="{31BB4F77-8DF2-464F-8E06-D17A1E78A2B0}" destId="{1DF23FA8-FD28-4A1D-9049-57D672598C47}" srcOrd="0" destOrd="0" parTransId="{BF32912D-FDA2-4B72-8A52-DE75AB41DC78}" sibTransId="{7BCDBF07-7C61-406E-B398-CFBC44A4CD72}"/>
    <dgm:cxn modelId="{59278BFC-737B-458D-8A8D-392881ED5088}" srcId="{8D547FCF-A1A5-4D50-89E3-1EDCACA5031C}" destId="{DDA0DDE3-49BC-4846-87F8-3F3D3B93406A}" srcOrd="0" destOrd="0" parTransId="{25DA1C31-9091-433D-8727-9A0773C9B7A0}" sibTransId="{EB7CE033-BE9A-4CBF-A73C-9CB77D6BB9AA}"/>
    <dgm:cxn modelId="{D11F2CFB-E471-465B-B890-3156EB3D6414}" type="presOf" srcId="{1DF23FA8-FD28-4A1D-9049-57D672598C47}" destId="{F769FAE0-7E59-4C42-8531-9B3CF878CC62}" srcOrd="0" destOrd="0" presId="urn:microsoft.com/office/officeart/2005/8/layout/chevron2"/>
    <dgm:cxn modelId="{9A7B0536-2676-4114-B0A2-031E7259FA40}" srcId="{8D547FCF-A1A5-4D50-89E3-1EDCACA5031C}" destId="{31BB4F77-8DF2-464F-8E06-D17A1E78A2B0}" srcOrd="1" destOrd="0" parTransId="{38CAC0FB-AC49-4E1D-8FC8-A61DACEB44C7}" sibTransId="{11738633-C912-49C9-85C6-42B78301ECE9}"/>
    <dgm:cxn modelId="{1D571FCA-B65F-40BA-A2B7-738C3E2E0AC9}" srcId="{8D547FCF-A1A5-4D50-89E3-1EDCACA5031C}" destId="{80195D20-F1B1-4F8C-AC8C-BEDF4780FD03}" srcOrd="2" destOrd="0" parTransId="{56768268-2824-42B8-8E9F-460E8769D0A5}" sibTransId="{6AB93AC7-CFD5-44A4-AD01-B2624213EFA7}"/>
    <dgm:cxn modelId="{2663C523-CB8E-4768-9895-DEEAF46ED93F}" type="presParOf" srcId="{E2D7ED6C-9A37-464F-9A1B-FECD3AC55748}" destId="{DFF4AD2F-FDC8-45E9-86FE-EB24947503EB}" srcOrd="0" destOrd="0" presId="urn:microsoft.com/office/officeart/2005/8/layout/chevron2"/>
    <dgm:cxn modelId="{417388BA-5D8C-4649-AC37-ACA6DF5128DB}" type="presParOf" srcId="{DFF4AD2F-FDC8-45E9-86FE-EB24947503EB}" destId="{2087BF85-3B70-4DEF-994D-8DE2630BC69D}" srcOrd="0" destOrd="0" presId="urn:microsoft.com/office/officeart/2005/8/layout/chevron2"/>
    <dgm:cxn modelId="{AE6EAF29-C0C9-4EEB-9A6A-EDC65807D068}" type="presParOf" srcId="{DFF4AD2F-FDC8-45E9-86FE-EB24947503EB}" destId="{ACCABA9A-9355-4338-85C2-C2EFE7DC6D5F}" srcOrd="1" destOrd="0" presId="urn:microsoft.com/office/officeart/2005/8/layout/chevron2"/>
    <dgm:cxn modelId="{91A95CF4-7CCB-46C4-9C13-A123501CA050}" type="presParOf" srcId="{E2D7ED6C-9A37-464F-9A1B-FECD3AC55748}" destId="{92CDA14C-876D-4AAC-9F7B-4F69ECEEE978}" srcOrd="1" destOrd="0" presId="urn:microsoft.com/office/officeart/2005/8/layout/chevron2"/>
    <dgm:cxn modelId="{B65BD8AC-EA2B-444A-8270-6DEA9999FFFE}" type="presParOf" srcId="{E2D7ED6C-9A37-464F-9A1B-FECD3AC55748}" destId="{BC14E72E-03FB-46AF-876B-AC10B4B43A1F}" srcOrd="2" destOrd="0" presId="urn:microsoft.com/office/officeart/2005/8/layout/chevron2"/>
    <dgm:cxn modelId="{CE9C1EDC-E61C-4457-A5C9-4605E0B98F3E}" type="presParOf" srcId="{BC14E72E-03FB-46AF-876B-AC10B4B43A1F}" destId="{18F500C5-9014-4F5D-ACAE-394894050671}" srcOrd="0" destOrd="0" presId="urn:microsoft.com/office/officeart/2005/8/layout/chevron2"/>
    <dgm:cxn modelId="{3CC28FA5-F080-4DD0-AA35-36BD4DF7E6D4}" type="presParOf" srcId="{BC14E72E-03FB-46AF-876B-AC10B4B43A1F}" destId="{F769FAE0-7E59-4C42-8531-9B3CF878CC62}" srcOrd="1" destOrd="0" presId="urn:microsoft.com/office/officeart/2005/8/layout/chevron2"/>
    <dgm:cxn modelId="{20CD07CA-8460-4889-BCCB-13960FC46E79}" type="presParOf" srcId="{E2D7ED6C-9A37-464F-9A1B-FECD3AC55748}" destId="{E738BE6E-BC83-4403-B5E1-58E9B97A9F55}" srcOrd="3" destOrd="0" presId="urn:microsoft.com/office/officeart/2005/8/layout/chevron2"/>
    <dgm:cxn modelId="{50A56C94-3C5A-4747-8B08-AD63319EB2BF}" type="presParOf" srcId="{E2D7ED6C-9A37-464F-9A1B-FECD3AC55748}" destId="{FDF1C430-9E90-4BF2-B367-4CC654190078}" srcOrd="4" destOrd="0" presId="urn:microsoft.com/office/officeart/2005/8/layout/chevron2"/>
    <dgm:cxn modelId="{F90BC6C1-C892-44AB-88A0-876ADCD74605}" type="presParOf" srcId="{FDF1C430-9E90-4BF2-B367-4CC654190078}" destId="{9A34E12A-3801-43FF-9D1D-04B9DA2AA361}" srcOrd="0" destOrd="0" presId="urn:microsoft.com/office/officeart/2005/8/layout/chevron2"/>
    <dgm:cxn modelId="{FA21B8E4-499A-44E3-80CC-AB9257415CB2}" type="presParOf" srcId="{FDF1C430-9E90-4BF2-B367-4CC654190078}" destId="{9BFEBB79-C73E-47B2-81CF-8FB7B57FC8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47FCF-A1A5-4D50-89E3-1EDCACA5031C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A0DDE3-49BC-4846-87F8-3F3D3B93406A}">
      <dgm:prSet phldrT="[Текст]"/>
      <dgm:spPr/>
      <dgm:t>
        <a:bodyPr/>
        <a:lstStyle/>
        <a:p>
          <a:endParaRPr lang="ru-RU" dirty="0"/>
        </a:p>
      </dgm:t>
    </dgm:pt>
    <dgm:pt modelId="{25DA1C31-9091-433D-8727-9A0773C9B7A0}" type="parTrans" cxnId="{59278BFC-737B-458D-8A8D-392881ED5088}">
      <dgm:prSet/>
      <dgm:spPr/>
      <dgm:t>
        <a:bodyPr/>
        <a:lstStyle/>
        <a:p>
          <a:endParaRPr lang="ru-RU"/>
        </a:p>
      </dgm:t>
    </dgm:pt>
    <dgm:pt modelId="{EB7CE033-BE9A-4CBF-A73C-9CB77D6BB9AA}" type="sibTrans" cxnId="{59278BFC-737B-458D-8A8D-392881ED5088}">
      <dgm:prSet/>
      <dgm:spPr/>
      <dgm:t>
        <a:bodyPr/>
        <a:lstStyle/>
        <a:p>
          <a:endParaRPr lang="ru-RU"/>
        </a:p>
      </dgm:t>
    </dgm:pt>
    <dgm:pt modelId="{777AD589-4329-42BB-9ED8-CF49C17D2D0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спільно з вихователями облаштувати «доріжки здоров’я»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C305AA-8DF9-40C6-8919-4BD9C034CB10}" type="parTrans" cxnId="{16FB5687-39EA-4684-AF09-C65E08D539CB}">
      <dgm:prSet/>
      <dgm:spPr/>
      <dgm:t>
        <a:bodyPr/>
        <a:lstStyle/>
        <a:p>
          <a:endParaRPr lang="ru-RU"/>
        </a:p>
      </dgm:t>
    </dgm:pt>
    <dgm:pt modelId="{46BA0C77-79DF-4CF0-B68E-5A343B4D4180}" type="sibTrans" cxnId="{16FB5687-39EA-4684-AF09-C65E08D539CB}">
      <dgm:prSet/>
      <dgm:spPr/>
      <dgm:t>
        <a:bodyPr/>
        <a:lstStyle/>
        <a:p>
          <a:endParaRPr lang="ru-RU"/>
        </a:p>
      </dgm:t>
    </dgm:pt>
    <dgm:pt modelId="{31BB4F77-8DF2-464F-8E06-D17A1E78A2B0}">
      <dgm:prSet phldrT="[Текст]"/>
      <dgm:spPr/>
      <dgm:t>
        <a:bodyPr/>
        <a:lstStyle/>
        <a:p>
          <a:endParaRPr lang="ru-RU" dirty="0"/>
        </a:p>
      </dgm:t>
    </dgm:pt>
    <dgm:pt modelId="{38CAC0FB-AC49-4E1D-8FC8-A61DACEB44C7}" type="parTrans" cxnId="{9A7B0536-2676-4114-B0A2-031E7259FA40}">
      <dgm:prSet/>
      <dgm:spPr/>
      <dgm:t>
        <a:bodyPr/>
        <a:lstStyle/>
        <a:p>
          <a:endParaRPr lang="ru-RU"/>
        </a:p>
      </dgm:t>
    </dgm:pt>
    <dgm:pt modelId="{11738633-C912-49C9-85C6-42B78301ECE9}" type="sibTrans" cxnId="{9A7B0536-2676-4114-B0A2-031E7259FA40}">
      <dgm:prSet/>
      <dgm:spPr/>
      <dgm:t>
        <a:bodyPr/>
        <a:lstStyle/>
        <a:p>
          <a:endParaRPr lang="ru-RU"/>
        </a:p>
      </dgm:t>
    </dgm:pt>
    <dgm:pt modelId="{1DF23FA8-FD28-4A1D-9049-57D672598C47}">
      <dgm:prSet phldrT="[Текст]" custT="1"/>
      <dgm:spPr>
        <a:solidFill>
          <a:srgbClr val="CCFF99">
            <a:alpha val="89804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оновити дрібний інвентар та атрибути для загально розвивальних вправ та рухливих ігор; підготувати спортивний інвентар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BF32912D-FDA2-4B72-8A52-DE75AB41DC78}" type="parTrans" cxnId="{BB41F4EC-0CEF-4BD8-A8B5-F9DC17601CCD}">
      <dgm:prSet/>
      <dgm:spPr/>
      <dgm:t>
        <a:bodyPr/>
        <a:lstStyle/>
        <a:p>
          <a:endParaRPr lang="ru-RU"/>
        </a:p>
      </dgm:t>
    </dgm:pt>
    <dgm:pt modelId="{7BCDBF07-7C61-406E-B398-CFBC44A4CD72}" type="sibTrans" cxnId="{BB41F4EC-0CEF-4BD8-A8B5-F9DC17601CCD}">
      <dgm:prSet/>
      <dgm:spPr/>
      <dgm:t>
        <a:bodyPr/>
        <a:lstStyle/>
        <a:p>
          <a:endParaRPr lang="ru-RU"/>
        </a:p>
      </dgm:t>
    </dgm:pt>
    <dgm:pt modelId="{9C609E93-896C-4691-A22E-28A8AC2A19B4}">
      <dgm:prSet phldrT="[Текст]" custT="1"/>
      <dgm:spPr>
        <a:solidFill>
          <a:srgbClr val="CCFFFF">
            <a:alpha val="89804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створити парк або депо з наявних та залучених за допомогою батьків роликів, самокатів, велосипедів,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скейтів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77AAE6FC-A12F-45AA-859F-6E1903704DFC}" type="parTrans" cxnId="{270E9B6E-ACAE-4837-A6E5-235A8B88958A}">
      <dgm:prSet/>
      <dgm:spPr/>
      <dgm:t>
        <a:bodyPr/>
        <a:lstStyle/>
        <a:p>
          <a:endParaRPr lang="ru-RU"/>
        </a:p>
      </dgm:t>
    </dgm:pt>
    <dgm:pt modelId="{A37BE87F-1D6F-4B1D-995A-5B073154FECC}" type="sibTrans" cxnId="{270E9B6E-ACAE-4837-A6E5-235A8B88958A}">
      <dgm:prSet/>
      <dgm:spPr/>
      <dgm:t>
        <a:bodyPr/>
        <a:lstStyle/>
        <a:p>
          <a:endParaRPr lang="ru-RU"/>
        </a:p>
      </dgm:t>
    </dgm:pt>
    <dgm:pt modelId="{80195D20-F1B1-4F8C-AC8C-BEDF4780FD03}">
      <dgm:prSet phldrT="[Текст]"/>
      <dgm:spPr/>
      <dgm:t>
        <a:bodyPr/>
        <a:lstStyle/>
        <a:p>
          <a:endParaRPr lang="ru-RU" dirty="0"/>
        </a:p>
      </dgm:t>
    </dgm:pt>
    <dgm:pt modelId="{6AB93AC7-CFD5-44A4-AD01-B2624213EFA7}" type="sibTrans" cxnId="{1D571FCA-B65F-40BA-A2B7-738C3E2E0AC9}">
      <dgm:prSet/>
      <dgm:spPr/>
      <dgm:t>
        <a:bodyPr/>
        <a:lstStyle/>
        <a:p>
          <a:endParaRPr lang="ru-RU"/>
        </a:p>
      </dgm:t>
    </dgm:pt>
    <dgm:pt modelId="{56768268-2824-42B8-8E9F-460E8769D0A5}" type="parTrans" cxnId="{1D571FCA-B65F-40BA-A2B7-738C3E2E0AC9}">
      <dgm:prSet/>
      <dgm:spPr/>
      <dgm:t>
        <a:bodyPr/>
        <a:lstStyle/>
        <a:p>
          <a:endParaRPr lang="ru-RU"/>
        </a:p>
      </dgm:t>
    </dgm:pt>
    <dgm:pt modelId="{8054E113-C8AD-4302-AB60-E9AA7EF037BF}">
      <dgm:prSet phldrT="[Текст]"/>
      <dgm:spPr/>
      <dgm:t>
        <a:bodyPr/>
        <a:lstStyle/>
        <a:p>
          <a:endParaRPr lang="ru-RU" dirty="0"/>
        </a:p>
      </dgm:t>
    </dgm:pt>
    <dgm:pt modelId="{5E365EDF-4D0E-4A52-AA90-17EE837DE54F}" type="parTrans" cxnId="{19816AEE-8977-4EA6-9CA3-81D3FE4A8E36}">
      <dgm:prSet/>
      <dgm:spPr/>
      <dgm:t>
        <a:bodyPr/>
        <a:lstStyle/>
        <a:p>
          <a:endParaRPr lang="ru-RU"/>
        </a:p>
      </dgm:t>
    </dgm:pt>
    <dgm:pt modelId="{69BDE34F-4674-4842-8ADD-AD0AFC2CBE39}" type="sibTrans" cxnId="{19816AEE-8977-4EA6-9CA3-81D3FE4A8E36}">
      <dgm:prSet/>
      <dgm:spPr/>
      <dgm:t>
        <a:bodyPr/>
        <a:lstStyle/>
        <a:p>
          <a:endParaRPr lang="ru-RU"/>
        </a:p>
      </dgm:t>
    </dgm:pt>
    <dgm:pt modelId="{146AAE8F-8FEC-4FDC-A9E5-1DCE594720DB}">
      <dgm:prSet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розробити пам’ятки батькам щодо організації рухового режиму вдома, під час відпустки;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6026BD57-B8CA-49FA-A13D-DA938B78EFF9}" type="parTrans" cxnId="{0581B58D-834B-47A5-BFDD-D6F10EBF442A}">
      <dgm:prSet/>
      <dgm:spPr/>
      <dgm:t>
        <a:bodyPr/>
        <a:lstStyle/>
        <a:p>
          <a:endParaRPr lang="ru-RU"/>
        </a:p>
      </dgm:t>
    </dgm:pt>
    <dgm:pt modelId="{8777370F-A9CC-4671-8583-1F4B354EEFA7}" type="sibTrans" cxnId="{0581B58D-834B-47A5-BFDD-D6F10EBF442A}">
      <dgm:prSet/>
      <dgm:spPr/>
      <dgm:t>
        <a:bodyPr/>
        <a:lstStyle/>
        <a:p>
          <a:endParaRPr lang="ru-RU"/>
        </a:p>
      </dgm:t>
    </dgm:pt>
    <dgm:pt modelId="{171499A9-C14F-4CAB-BB5B-1B15553F9DF7}">
      <dgm:prSet/>
      <dgm:spPr/>
      <dgm:t>
        <a:bodyPr/>
        <a:lstStyle/>
        <a:p>
          <a:endParaRPr lang="ru-RU" dirty="0"/>
        </a:p>
      </dgm:t>
    </dgm:pt>
    <dgm:pt modelId="{F554C522-B525-4FE6-AA7A-5669DC4D46E4}" type="parTrans" cxnId="{D6928A04-9CD1-471C-93C3-896B96B6CC1E}">
      <dgm:prSet/>
      <dgm:spPr/>
      <dgm:t>
        <a:bodyPr/>
        <a:lstStyle/>
        <a:p>
          <a:endParaRPr lang="ru-RU"/>
        </a:p>
      </dgm:t>
    </dgm:pt>
    <dgm:pt modelId="{D8E34A64-BEBD-4C48-B9DC-A9AEC8248603}" type="sibTrans" cxnId="{D6928A04-9CD1-471C-93C3-896B96B6CC1E}">
      <dgm:prSet/>
      <dgm:spPr/>
      <dgm:t>
        <a:bodyPr/>
        <a:lstStyle/>
        <a:p>
          <a:endParaRPr lang="ru-RU"/>
        </a:p>
      </dgm:t>
    </dgm:pt>
    <dgm:pt modelId="{E5AB669E-6DE9-4946-A030-3845952FBAEE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розробити поради як вихователям, так і батькам щодо запобігання  статичного напруження, акцентувати увагу на чітке дотримання розпорядку дня.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91C3FA2F-2208-4B13-BA60-1995DBC7D6C3}" type="parTrans" cxnId="{67E1D1F7-00A3-4A7E-BBF0-BC88BD78FEAF}">
      <dgm:prSet/>
      <dgm:spPr/>
      <dgm:t>
        <a:bodyPr/>
        <a:lstStyle/>
        <a:p>
          <a:endParaRPr lang="ru-RU"/>
        </a:p>
      </dgm:t>
    </dgm:pt>
    <dgm:pt modelId="{D6A2C032-EDDF-4C3D-BB18-F8C8B8874F2F}" type="sibTrans" cxnId="{67E1D1F7-00A3-4A7E-BBF0-BC88BD78FEAF}">
      <dgm:prSet/>
      <dgm:spPr/>
      <dgm:t>
        <a:bodyPr/>
        <a:lstStyle/>
        <a:p>
          <a:endParaRPr lang="ru-RU"/>
        </a:p>
      </dgm:t>
    </dgm:pt>
    <dgm:pt modelId="{E2D7ED6C-9A37-464F-9A1B-FECD3AC55748}" type="pres">
      <dgm:prSet presAssocID="{8D547FCF-A1A5-4D50-89E3-1EDCACA50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4AD2F-FDC8-45E9-86FE-EB24947503EB}" type="pres">
      <dgm:prSet presAssocID="{DDA0DDE3-49BC-4846-87F8-3F3D3B93406A}" presName="composite" presStyleCnt="0"/>
      <dgm:spPr/>
    </dgm:pt>
    <dgm:pt modelId="{2087BF85-3B70-4DEF-994D-8DE2630BC69D}" type="pres">
      <dgm:prSet presAssocID="{DDA0DDE3-49BC-4846-87F8-3F3D3B93406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BA9A-9355-4338-85C2-C2EFE7DC6D5F}" type="pres">
      <dgm:prSet presAssocID="{DDA0DDE3-49BC-4846-87F8-3F3D3B93406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DA14C-876D-4AAC-9F7B-4F69ECEEE978}" type="pres">
      <dgm:prSet presAssocID="{EB7CE033-BE9A-4CBF-A73C-9CB77D6BB9AA}" presName="sp" presStyleCnt="0"/>
      <dgm:spPr/>
    </dgm:pt>
    <dgm:pt modelId="{BC14E72E-03FB-46AF-876B-AC10B4B43A1F}" type="pres">
      <dgm:prSet presAssocID="{31BB4F77-8DF2-464F-8E06-D17A1E78A2B0}" presName="composite" presStyleCnt="0"/>
      <dgm:spPr/>
    </dgm:pt>
    <dgm:pt modelId="{18F500C5-9014-4F5D-ACAE-394894050671}" type="pres">
      <dgm:prSet presAssocID="{31BB4F77-8DF2-464F-8E06-D17A1E78A2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9FAE0-7E59-4C42-8531-9B3CF878CC62}" type="pres">
      <dgm:prSet presAssocID="{31BB4F77-8DF2-464F-8E06-D17A1E78A2B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BE6E-BC83-4403-B5E1-58E9B97A9F55}" type="pres">
      <dgm:prSet presAssocID="{11738633-C912-49C9-85C6-42B78301ECE9}" presName="sp" presStyleCnt="0"/>
      <dgm:spPr/>
    </dgm:pt>
    <dgm:pt modelId="{FDF1C430-9E90-4BF2-B367-4CC654190078}" type="pres">
      <dgm:prSet presAssocID="{80195D20-F1B1-4F8C-AC8C-BEDF4780FD03}" presName="composite" presStyleCnt="0"/>
      <dgm:spPr/>
    </dgm:pt>
    <dgm:pt modelId="{9A34E12A-3801-43FF-9D1D-04B9DA2AA361}" type="pres">
      <dgm:prSet presAssocID="{80195D20-F1B1-4F8C-AC8C-BEDF4780FD0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BB79-C73E-47B2-81CF-8FB7B57FC85F}" type="pres">
      <dgm:prSet presAssocID="{80195D20-F1B1-4F8C-AC8C-BEDF4780FD0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2F0A1-6BF0-41F1-BBA5-0D67A05B8626}" type="pres">
      <dgm:prSet presAssocID="{6AB93AC7-CFD5-44A4-AD01-B2624213EFA7}" presName="sp" presStyleCnt="0"/>
      <dgm:spPr/>
    </dgm:pt>
    <dgm:pt modelId="{CB4D7073-FB9A-4B0E-9867-8F9460466640}" type="pres">
      <dgm:prSet presAssocID="{8054E113-C8AD-4302-AB60-E9AA7EF037BF}" presName="composite" presStyleCnt="0"/>
      <dgm:spPr/>
    </dgm:pt>
    <dgm:pt modelId="{07611C00-FF67-4EDD-BBFB-690832723366}" type="pres">
      <dgm:prSet presAssocID="{8054E113-C8AD-4302-AB60-E9AA7EF037B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4894F-9BD6-4EF1-B444-868B4127712F}" type="pres">
      <dgm:prSet presAssocID="{8054E113-C8AD-4302-AB60-E9AA7EF037B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4FFA4-9CAA-4948-8460-57FB3171FF08}" type="pres">
      <dgm:prSet presAssocID="{69BDE34F-4674-4842-8ADD-AD0AFC2CBE39}" presName="sp" presStyleCnt="0"/>
      <dgm:spPr/>
    </dgm:pt>
    <dgm:pt modelId="{F20DA5B6-4159-417E-9685-8DA27907DF11}" type="pres">
      <dgm:prSet presAssocID="{171499A9-C14F-4CAB-BB5B-1B15553F9DF7}" presName="composite" presStyleCnt="0"/>
      <dgm:spPr/>
    </dgm:pt>
    <dgm:pt modelId="{5E0BC890-5F0C-4BB1-8ADE-89A147DA4550}" type="pres">
      <dgm:prSet presAssocID="{171499A9-C14F-4CAB-BB5B-1B15553F9DF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1BD46-0B3C-437B-A147-7004D74A6F3D}" type="pres">
      <dgm:prSet presAssocID="{171499A9-C14F-4CAB-BB5B-1B15553F9DF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5F1C4-2412-4C4D-8231-71F7AB0F549A}" type="presOf" srcId="{80195D20-F1B1-4F8C-AC8C-BEDF4780FD03}" destId="{9A34E12A-3801-43FF-9D1D-04B9DA2AA361}" srcOrd="0" destOrd="0" presId="urn:microsoft.com/office/officeart/2005/8/layout/chevron2"/>
    <dgm:cxn modelId="{004F2DFB-1891-4F72-869E-759C80E303E1}" type="presOf" srcId="{8054E113-C8AD-4302-AB60-E9AA7EF037BF}" destId="{07611C00-FF67-4EDD-BBFB-690832723366}" srcOrd="0" destOrd="0" presId="urn:microsoft.com/office/officeart/2005/8/layout/chevron2"/>
    <dgm:cxn modelId="{1CF86DBB-35B4-48C8-BCA2-AB7AFB638854}" type="presOf" srcId="{777AD589-4329-42BB-9ED8-CF49C17D2D00}" destId="{ACCABA9A-9355-4338-85C2-C2EFE7DC6D5F}" srcOrd="0" destOrd="0" presId="urn:microsoft.com/office/officeart/2005/8/layout/chevron2"/>
    <dgm:cxn modelId="{270E9B6E-ACAE-4837-A6E5-235A8B88958A}" srcId="{80195D20-F1B1-4F8C-AC8C-BEDF4780FD03}" destId="{9C609E93-896C-4691-A22E-28A8AC2A19B4}" srcOrd="0" destOrd="0" parTransId="{77AAE6FC-A12F-45AA-859F-6E1903704DFC}" sibTransId="{A37BE87F-1D6F-4B1D-995A-5B073154FECC}"/>
    <dgm:cxn modelId="{16FB5687-39EA-4684-AF09-C65E08D539CB}" srcId="{DDA0DDE3-49BC-4846-87F8-3F3D3B93406A}" destId="{777AD589-4329-42BB-9ED8-CF49C17D2D00}" srcOrd="0" destOrd="0" parTransId="{D0C305AA-8DF9-40C6-8919-4BD9C034CB10}" sibTransId="{46BA0C77-79DF-4CF0-B68E-5A343B4D4180}"/>
    <dgm:cxn modelId="{BB41F4EC-0CEF-4BD8-A8B5-F9DC17601CCD}" srcId="{31BB4F77-8DF2-464F-8E06-D17A1E78A2B0}" destId="{1DF23FA8-FD28-4A1D-9049-57D672598C47}" srcOrd="0" destOrd="0" parTransId="{BF32912D-FDA2-4B72-8A52-DE75AB41DC78}" sibTransId="{7BCDBF07-7C61-406E-B398-CFBC44A4CD72}"/>
    <dgm:cxn modelId="{B694F1CC-2B6C-4C08-A766-D4161401E8DE}" type="presOf" srcId="{DDA0DDE3-49BC-4846-87F8-3F3D3B93406A}" destId="{2087BF85-3B70-4DEF-994D-8DE2630BC69D}" srcOrd="0" destOrd="0" presId="urn:microsoft.com/office/officeart/2005/8/layout/chevron2"/>
    <dgm:cxn modelId="{D6928A04-9CD1-471C-93C3-896B96B6CC1E}" srcId="{8D547FCF-A1A5-4D50-89E3-1EDCACA5031C}" destId="{171499A9-C14F-4CAB-BB5B-1B15553F9DF7}" srcOrd="4" destOrd="0" parTransId="{F554C522-B525-4FE6-AA7A-5669DC4D46E4}" sibTransId="{D8E34A64-BEBD-4C48-B9DC-A9AEC8248603}"/>
    <dgm:cxn modelId="{59278BFC-737B-458D-8A8D-392881ED5088}" srcId="{8D547FCF-A1A5-4D50-89E3-1EDCACA5031C}" destId="{DDA0DDE3-49BC-4846-87F8-3F3D3B93406A}" srcOrd="0" destOrd="0" parTransId="{25DA1C31-9091-433D-8727-9A0773C9B7A0}" sibTransId="{EB7CE033-BE9A-4CBF-A73C-9CB77D6BB9AA}"/>
    <dgm:cxn modelId="{8AB23860-69C9-48A7-B224-8056F3A6BBFA}" type="presOf" srcId="{31BB4F77-8DF2-464F-8E06-D17A1E78A2B0}" destId="{18F500C5-9014-4F5D-ACAE-394894050671}" srcOrd="0" destOrd="0" presId="urn:microsoft.com/office/officeart/2005/8/layout/chevron2"/>
    <dgm:cxn modelId="{F25C0462-8580-4FD2-8045-48342389C36A}" type="presOf" srcId="{1DF23FA8-FD28-4A1D-9049-57D672598C47}" destId="{F769FAE0-7E59-4C42-8531-9B3CF878CC62}" srcOrd="0" destOrd="0" presId="urn:microsoft.com/office/officeart/2005/8/layout/chevron2"/>
    <dgm:cxn modelId="{BBA25A9D-F870-4725-A394-ACA0EE8F533F}" type="presOf" srcId="{8D547FCF-A1A5-4D50-89E3-1EDCACA5031C}" destId="{E2D7ED6C-9A37-464F-9A1B-FECD3AC55748}" srcOrd="0" destOrd="0" presId="urn:microsoft.com/office/officeart/2005/8/layout/chevron2"/>
    <dgm:cxn modelId="{B57D7CC4-EE95-44AA-96B4-98CD1DA7BAC1}" type="presOf" srcId="{171499A9-C14F-4CAB-BB5B-1B15553F9DF7}" destId="{5E0BC890-5F0C-4BB1-8ADE-89A147DA4550}" srcOrd="0" destOrd="0" presId="urn:microsoft.com/office/officeart/2005/8/layout/chevron2"/>
    <dgm:cxn modelId="{67E1D1F7-00A3-4A7E-BBF0-BC88BD78FEAF}" srcId="{171499A9-C14F-4CAB-BB5B-1B15553F9DF7}" destId="{E5AB669E-6DE9-4946-A030-3845952FBAEE}" srcOrd="0" destOrd="0" parTransId="{91C3FA2F-2208-4B13-BA60-1995DBC7D6C3}" sibTransId="{D6A2C032-EDDF-4C3D-BB18-F8C8B8874F2F}"/>
    <dgm:cxn modelId="{9A7B0536-2676-4114-B0A2-031E7259FA40}" srcId="{8D547FCF-A1A5-4D50-89E3-1EDCACA5031C}" destId="{31BB4F77-8DF2-464F-8E06-D17A1E78A2B0}" srcOrd="1" destOrd="0" parTransId="{38CAC0FB-AC49-4E1D-8FC8-A61DACEB44C7}" sibTransId="{11738633-C912-49C9-85C6-42B78301ECE9}"/>
    <dgm:cxn modelId="{ED883C03-688B-4257-91F1-C69F4CEBB7E9}" type="presOf" srcId="{146AAE8F-8FEC-4FDC-A9E5-1DCE594720DB}" destId="{F9E4894F-9BD6-4EF1-B444-868B4127712F}" srcOrd="0" destOrd="0" presId="urn:microsoft.com/office/officeart/2005/8/layout/chevron2"/>
    <dgm:cxn modelId="{0581B58D-834B-47A5-BFDD-D6F10EBF442A}" srcId="{8054E113-C8AD-4302-AB60-E9AA7EF037BF}" destId="{146AAE8F-8FEC-4FDC-A9E5-1DCE594720DB}" srcOrd="0" destOrd="0" parTransId="{6026BD57-B8CA-49FA-A13D-DA938B78EFF9}" sibTransId="{8777370F-A9CC-4671-8583-1F4B354EEFA7}"/>
    <dgm:cxn modelId="{19816AEE-8977-4EA6-9CA3-81D3FE4A8E36}" srcId="{8D547FCF-A1A5-4D50-89E3-1EDCACA5031C}" destId="{8054E113-C8AD-4302-AB60-E9AA7EF037BF}" srcOrd="3" destOrd="0" parTransId="{5E365EDF-4D0E-4A52-AA90-17EE837DE54F}" sibTransId="{69BDE34F-4674-4842-8ADD-AD0AFC2CBE39}"/>
    <dgm:cxn modelId="{F727CE7B-E014-4937-82A6-85FBE8228CA2}" type="presOf" srcId="{E5AB669E-6DE9-4946-A030-3845952FBAEE}" destId="{C4C1BD46-0B3C-437B-A147-7004D74A6F3D}" srcOrd="0" destOrd="0" presId="urn:microsoft.com/office/officeart/2005/8/layout/chevron2"/>
    <dgm:cxn modelId="{1D571FCA-B65F-40BA-A2B7-738C3E2E0AC9}" srcId="{8D547FCF-A1A5-4D50-89E3-1EDCACA5031C}" destId="{80195D20-F1B1-4F8C-AC8C-BEDF4780FD03}" srcOrd="2" destOrd="0" parTransId="{56768268-2824-42B8-8E9F-460E8769D0A5}" sibTransId="{6AB93AC7-CFD5-44A4-AD01-B2624213EFA7}"/>
    <dgm:cxn modelId="{CA6FB1EB-BF14-4353-9B31-3CC01984E02F}" type="presOf" srcId="{9C609E93-896C-4691-A22E-28A8AC2A19B4}" destId="{9BFEBB79-C73E-47B2-81CF-8FB7B57FC85F}" srcOrd="0" destOrd="0" presId="urn:microsoft.com/office/officeart/2005/8/layout/chevron2"/>
    <dgm:cxn modelId="{3A74F40D-3363-4B0F-9EC7-090A2BF257F4}" type="presParOf" srcId="{E2D7ED6C-9A37-464F-9A1B-FECD3AC55748}" destId="{DFF4AD2F-FDC8-45E9-86FE-EB24947503EB}" srcOrd="0" destOrd="0" presId="urn:microsoft.com/office/officeart/2005/8/layout/chevron2"/>
    <dgm:cxn modelId="{9163B8B9-BA92-4BB4-B779-1C41602E2254}" type="presParOf" srcId="{DFF4AD2F-FDC8-45E9-86FE-EB24947503EB}" destId="{2087BF85-3B70-4DEF-994D-8DE2630BC69D}" srcOrd="0" destOrd="0" presId="urn:microsoft.com/office/officeart/2005/8/layout/chevron2"/>
    <dgm:cxn modelId="{F3368AEB-59D2-4E90-9E9C-9304F6493F40}" type="presParOf" srcId="{DFF4AD2F-FDC8-45E9-86FE-EB24947503EB}" destId="{ACCABA9A-9355-4338-85C2-C2EFE7DC6D5F}" srcOrd="1" destOrd="0" presId="urn:microsoft.com/office/officeart/2005/8/layout/chevron2"/>
    <dgm:cxn modelId="{4CFF05FA-0CE8-43E8-AAA0-1C6703FB59CB}" type="presParOf" srcId="{E2D7ED6C-9A37-464F-9A1B-FECD3AC55748}" destId="{92CDA14C-876D-4AAC-9F7B-4F69ECEEE978}" srcOrd="1" destOrd="0" presId="urn:microsoft.com/office/officeart/2005/8/layout/chevron2"/>
    <dgm:cxn modelId="{5A470AD7-0AFE-4C7F-9D08-6EBA6BEA6038}" type="presParOf" srcId="{E2D7ED6C-9A37-464F-9A1B-FECD3AC55748}" destId="{BC14E72E-03FB-46AF-876B-AC10B4B43A1F}" srcOrd="2" destOrd="0" presId="urn:microsoft.com/office/officeart/2005/8/layout/chevron2"/>
    <dgm:cxn modelId="{22152679-ECAB-4481-BEE0-F9A66FE7C8F9}" type="presParOf" srcId="{BC14E72E-03FB-46AF-876B-AC10B4B43A1F}" destId="{18F500C5-9014-4F5D-ACAE-394894050671}" srcOrd="0" destOrd="0" presId="urn:microsoft.com/office/officeart/2005/8/layout/chevron2"/>
    <dgm:cxn modelId="{7146550B-309C-4574-9600-716A5DBF836E}" type="presParOf" srcId="{BC14E72E-03FB-46AF-876B-AC10B4B43A1F}" destId="{F769FAE0-7E59-4C42-8531-9B3CF878CC62}" srcOrd="1" destOrd="0" presId="urn:microsoft.com/office/officeart/2005/8/layout/chevron2"/>
    <dgm:cxn modelId="{361B4F17-8A17-46F0-B6A3-49135575D1E6}" type="presParOf" srcId="{E2D7ED6C-9A37-464F-9A1B-FECD3AC55748}" destId="{E738BE6E-BC83-4403-B5E1-58E9B97A9F55}" srcOrd="3" destOrd="0" presId="urn:microsoft.com/office/officeart/2005/8/layout/chevron2"/>
    <dgm:cxn modelId="{134E0A8D-7B75-447C-8292-7939BA546975}" type="presParOf" srcId="{E2D7ED6C-9A37-464F-9A1B-FECD3AC55748}" destId="{FDF1C430-9E90-4BF2-B367-4CC654190078}" srcOrd="4" destOrd="0" presId="urn:microsoft.com/office/officeart/2005/8/layout/chevron2"/>
    <dgm:cxn modelId="{7EB91988-2F81-40A5-B4EB-B07232986947}" type="presParOf" srcId="{FDF1C430-9E90-4BF2-B367-4CC654190078}" destId="{9A34E12A-3801-43FF-9D1D-04B9DA2AA361}" srcOrd="0" destOrd="0" presId="urn:microsoft.com/office/officeart/2005/8/layout/chevron2"/>
    <dgm:cxn modelId="{CA38BBE8-0CC3-4BC2-BADB-34A9CBF04670}" type="presParOf" srcId="{FDF1C430-9E90-4BF2-B367-4CC654190078}" destId="{9BFEBB79-C73E-47B2-81CF-8FB7B57FC85F}" srcOrd="1" destOrd="0" presId="urn:microsoft.com/office/officeart/2005/8/layout/chevron2"/>
    <dgm:cxn modelId="{6758780A-5EEA-4B94-ACEB-6ABC3B023081}" type="presParOf" srcId="{E2D7ED6C-9A37-464F-9A1B-FECD3AC55748}" destId="{C692F0A1-6BF0-41F1-BBA5-0D67A05B8626}" srcOrd="5" destOrd="0" presId="urn:microsoft.com/office/officeart/2005/8/layout/chevron2"/>
    <dgm:cxn modelId="{D1B01C0A-506E-4765-B57D-270B8E7A8B55}" type="presParOf" srcId="{E2D7ED6C-9A37-464F-9A1B-FECD3AC55748}" destId="{CB4D7073-FB9A-4B0E-9867-8F9460466640}" srcOrd="6" destOrd="0" presId="urn:microsoft.com/office/officeart/2005/8/layout/chevron2"/>
    <dgm:cxn modelId="{4670D3A2-F099-4177-ACC1-359CF4EB8802}" type="presParOf" srcId="{CB4D7073-FB9A-4B0E-9867-8F9460466640}" destId="{07611C00-FF67-4EDD-BBFB-690832723366}" srcOrd="0" destOrd="0" presId="urn:microsoft.com/office/officeart/2005/8/layout/chevron2"/>
    <dgm:cxn modelId="{1FB0A731-138C-4A8B-8D29-1D1D1022A656}" type="presParOf" srcId="{CB4D7073-FB9A-4B0E-9867-8F9460466640}" destId="{F9E4894F-9BD6-4EF1-B444-868B4127712F}" srcOrd="1" destOrd="0" presId="urn:microsoft.com/office/officeart/2005/8/layout/chevron2"/>
    <dgm:cxn modelId="{8C53CDA7-0C17-4DF0-B064-DF25C25EBB3F}" type="presParOf" srcId="{E2D7ED6C-9A37-464F-9A1B-FECD3AC55748}" destId="{9C94FFA4-9CAA-4948-8460-57FB3171FF08}" srcOrd="7" destOrd="0" presId="urn:microsoft.com/office/officeart/2005/8/layout/chevron2"/>
    <dgm:cxn modelId="{981315D4-543E-4E35-B79A-906973191E4D}" type="presParOf" srcId="{E2D7ED6C-9A37-464F-9A1B-FECD3AC55748}" destId="{F20DA5B6-4159-417E-9685-8DA27907DF11}" srcOrd="8" destOrd="0" presId="urn:microsoft.com/office/officeart/2005/8/layout/chevron2"/>
    <dgm:cxn modelId="{A942B1E4-E438-429B-8B8F-286FA435019F}" type="presParOf" srcId="{F20DA5B6-4159-417E-9685-8DA27907DF11}" destId="{5E0BC890-5F0C-4BB1-8ADE-89A147DA4550}" srcOrd="0" destOrd="0" presId="urn:microsoft.com/office/officeart/2005/8/layout/chevron2"/>
    <dgm:cxn modelId="{B83E7B77-83EB-4ADA-93DB-A619F4EC3727}" type="presParOf" srcId="{F20DA5B6-4159-417E-9685-8DA27907DF11}" destId="{C4C1BD46-0B3C-437B-A147-7004D74A6F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47FCF-A1A5-4D50-89E3-1EDCACA5031C}" type="doc">
      <dgm:prSet loTypeId="urn:microsoft.com/office/officeart/2005/8/layout/chevron2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DA0DDE3-49BC-4846-87F8-3F3D3B93406A}">
      <dgm:prSet phldrT="[Текст]"/>
      <dgm:spPr/>
      <dgm:t>
        <a:bodyPr/>
        <a:lstStyle/>
        <a:p>
          <a:endParaRPr lang="ru-RU" dirty="0"/>
        </a:p>
      </dgm:t>
    </dgm:pt>
    <dgm:pt modelId="{25DA1C31-9091-433D-8727-9A0773C9B7A0}" type="parTrans" cxnId="{59278BFC-737B-458D-8A8D-392881ED5088}">
      <dgm:prSet/>
      <dgm:spPr/>
      <dgm:t>
        <a:bodyPr/>
        <a:lstStyle/>
        <a:p>
          <a:endParaRPr lang="ru-RU"/>
        </a:p>
      </dgm:t>
    </dgm:pt>
    <dgm:pt modelId="{EB7CE033-BE9A-4CBF-A73C-9CB77D6BB9AA}" type="sibTrans" cxnId="{59278BFC-737B-458D-8A8D-392881ED5088}">
      <dgm:prSet/>
      <dgm:spPr/>
      <dgm:t>
        <a:bodyPr/>
        <a:lstStyle/>
        <a:p>
          <a:endParaRPr lang="ru-RU"/>
        </a:p>
      </dgm:t>
    </dgm:pt>
    <dgm:pt modelId="{777AD589-4329-42BB-9ED8-CF49C17D2D00}">
      <dgm:prSet phldrT="[Текст]" custT="1"/>
      <dgm:spPr>
        <a:solidFill>
          <a:srgbClr val="CCCCFF">
            <a:alpha val="90000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змінити розпорядок дня, форми організації життєдіяльності, форми організації освітнього процесу;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D0C305AA-8DF9-40C6-8919-4BD9C034CB10}" type="parTrans" cxnId="{16FB5687-39EA-4684-AF09-C65E08D539CB}">
      <dgm:prSet/>
      <dgm:spPr/>
      <dgm:t>
        <a:bodyPr/>
        <a:lstStyle/>
        <a:p>
          <a:endParaRPr lang="ru-RU"/>
        </a:p>
      </dgm:t>
    </dgm:pt>
    <dgm:pt modelId="{46BA0C77-79DF-4CF0-B68E-5A343B4D4180}" type="sibTrans" cxnId="{16FB5687-39EA-4684-AF09-C65E08D539CB}">
      <dgm:prSet/>
      <dgm:spPr/>
      <dgm:t>
        <a:bodyPr/>
        <a:lstStyle/>
        <a:p>
          <a:endParaRPr lang="ru-RU"/>
        </a:p>
      </dgm:t>
    </dgm:pt>
    <dgm:pt modelId="{31BB4F77-8DF2-464F-8E06-D17A1E78A2B0}">
      <dgm:prSet phldrT="[Текст]" custT="1"/>
      <dgm:spPr/>
      <dgm:t>
        <a:bodyPr/>
        <a:lstStyle/>
        <a:p>
          <a:endParaRPr lang="ru-RU" sz="2800" dirty="0"/>
        </a:p>
      </dgm:t>
    </dgm:pt>
    <dgm:pt modelId="{38CAC0FB-AC49-4E1D-8FC8-A61DACEB44C7}" type="parTrans" cxnId="{9A7B0536-2676-4114-B0A2-031E7259FA40}">
      <dgm:prSet/>
      <dgm:spPr/>
      <dgm:t>
        <a:bodyPr/>
        <a:lstStyle/>
        <a:p>
          <a:endParaRPr lang="ru-RU"/>
        </a:p>
      </dgm:t>
    </dgm:pt>
    <dgm:pt modelId="{11738633-C912-49C9-85C6-42B78301ECE9}" type="sibTrans" cxnId="{9A7B0536-2676-4114-B0A2-031E7259FA40}">
      <dgm:prSet/>
      <dgm:spPr/>
      <dgm:t>
        <a:bodyPr/>
        <a:lstStyle/>
        <a:p>
          <a:endParaRPr lang="ru-RU"/>
        </a:p>
      </dgm:t>
    </dgm:pt>
    <dgm:pt modelId="{1DF23FA8-FD28-4A1D-9049-57D672598C47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розробити пам’ятки для батьків щодо запобігання харчовими отруєннями, зокрема грибами, ягодами;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BF32912D-FDA2-4B72-8A52-DE75AB41DC78}" type="parTrans" cxnId="{BB41F4EC-0CEF-4BD8-A8B5-F9DC17601CCD}">
      <dgm:prSet/>
      <dgm:spPr/>
      <dgm:t>
        <a:bodyPr/>
        <a:lstStyle/>
        <a:p>
          <a:endParaRPr lang="ru-RU"/>
        </a:p>
      </dgm:t>
    </dgm:pt>
    <dgm:pt modelId="{7BCDBF07-7C61-406E-B398-CFBC44A4CD72}" type="sibTrans" cxnId="{BB41F4EC-0CEF-4BD8-A8B5-F9DC17601CCD}">
      <dgm:prSet/>
      <dgm:spPr/>
      <dgm:t>
        <a:bodyPr/>
        <a:lstStyle/>
        <a:p>
          <a:endParaRPr lang="ru-RU"/>
        </a:p>
      </dgm:t>
    </dgm:pt>
    <dgm:pt modelId="{9C609E93-896C-4691-A22E-28A8AC2A19B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поповнити тематичні папки (добірками віршів, оповіданнями про літо, переліком рухливих ігор, спостережень у природі, рекомендацій щодо організації праці і  трудових доручень, екскурсій, походів, піших переходів);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77AAE6FC-A12F-45AA-859F-6E1903704DFC}" type="parTrans" cxnId="{270E9B6E-ACAE-4837-A6E5-235A8B88958A}">
      <dgm:prSet/>
      <dgm:spPr/>
      <dgm:t>
        <a:bodyPr/>
        <a:lstStyle/>
        <a:p>
          <a:endParaRPr lang="ru-RU"/>
        </a:p>
      </dgm:t>
    </dgm:pt>
    <dgm:pt modelId="{A37BE87F-1D6F-4B1D-995A-5B073154FECC}" type="sibTrans" cxnId="{270E9B6E-ACAE-4837-A6E5-235A8B88958A}">
      <dgm:prSet/>
      <dgm:spPr/>
      <dgm:t>
        <a:bodyPr/>
        <a:lstStyle/>
        <a:p>
          <a:endParaRPr lang="ru-RU"/>
        </a:p>
      </dgm:t>
    </dgm:pt>
    <dgm:pt modelId="{80195D20-F1B1-4F8C-AC8C-BEDF4780FD03}">
      <dgm:prSet phldrT="[Текст]" custT="1"/>
      <dgm:spPr/>
      <dgm:t>
        <a:bodyPr/>
        <a:lstStyle/>
        <a:p>
          <a:endParaRPr lang="ru-RU" sz="2800" dirty="0"/>
        </a:p>
      </dgm:t>
    </dgm:pt>
    <dgm:pt modelId="{6AB93AC7-CFD5-44A4-AD01-B2624213EFA7}" type="sibTrans" cxnId="{1D571FCA-B65F-40BA-A2B7-738C3E2E0AC9}">
      <dgm:prSet/>
      <dgm:spPr/>
      <dgm:t>
        <a:bodyPr/>
        <a:lstStyle/>
        <a:p>
          <a:endParaRPr lang="ru-RU"/>
        </a:p>
      </dgm:t>
    </dgm:pt>
    <dgm:pt modelId="{56768268-2824-42B8-8E9F-460E8769D0A5}" type="parTrans" cxnId="{1D571FCA-B65F-40BA-A2B7-738C3E2E0AC9}">
      <dgm:prSet/>
      <dgm:spPr/>
      <dgm:t>
        <a:bodyPr/>
        <a:lstStyle/>
        <a:p>
          <a:endParaRPr lang="ru-RU"/>
        </a:p>
      </dgm:t>
    </dgm:pt>
    <dgm:pt modelId="{E2D7ED6C-9A37-464F-9A1B-FECD3AC55748}" type="pres">
      <dgm:prSet presAssocID="{8D547FCF-A1A5-4D50-89E3-1EDCACA50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4AD2F-FDC8-45E9-86FE-EB24947503EB}" type="pres">
      <dgm:prSet presAssocID="{DDA0DDE3-49BC-4846-87F8-3F3D3B93406A}" presName="composite" presStyleCnt="0"/>
      <dgm:spPr/>
    </dgm:pt>
    <dgm:pt modelId="{2087BF85-3B70-4DEF-994D-8DE2630BC69D}" type="pres">
      <dgm:prSet presAssocID="{DDA0DDE3-49BC-4846-87F8-3F3D3B9340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BA9A-9355-4338-85C2-C2EFE7DC6D5F}" type="pres">
      <dgm:prSet presAssocID="{DDA0DDE3-49BC-4846-87F8-3F3D3B93406A}" presName="descendantText" presStyleLbl="alignAcc1" presStyleIdx="0" presStyleCnt="3" custScaleX="101328" custScaleY="127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DA14C-876D-4AAC-9F7B-4F69ECEEE978}" type="pres">
      <dgm:prSet presAssocID="{EB7CE033-BE9A-4CBF-A73C-9CB77D6BB9AA}" presName="sp" presStyleCnt="0"/>
      <dgm:spPr/>
    </dgm:pt>
    <dgm:pt modelId="{BC14E72E-03FB-46AF-876B-AC10B4B43A1F}" type="pres">
      <dgm:prSet presAssocID="{31BB4F77-8DF2-464F-8E06-D17A1E78A2B0}" presName="composite" presStyleCnt="0"/>
      <dgm:spPr/>
    </dgm:pt>
    <dgm:pt modelId="{18F500C5-9014-4F5D-ACAE-394894050671}" type="pres">
      <dgm:prSet presAssocID="{31BB4F77-8DF2-464F-8E06-D17A1E78A2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9FAE0-7E59-4C42-8531-9B3CF878CC62}" type="pres">
      <dgm:prSet presAssocID="{31BB4F77-8DF2-464F-8E06-D17A1E78A2B0}" presName="descendantText" presStyleLbl="alignAcc1" presStyleIdx="1" presStyleCnt="3" custScaleX="99949" custScaleY="147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BE6E-BC83-4403-B5E1-58E9B97A9F55}" type="pres">
      <dgm:prSet presAssocID="{11738633-C912-49C9-85C6-42B78301ECE9}" presName="sp" presStyleCnt="0"/>
      <dgm:spPr/>
    </dgm:pt>
    <dgm:pt modelId="{FDF1C430-9E90-4BF2-B367-4CC654190078}" type="pres">
      <dgm:prSet presAssocID="{80195D20-F1B1-4F8C-AC8C-BEDF4780FD03}" presName="composite" presStyleCnt="0"/>
      <dgm:spPr/>
    </dgm:pt>
    <dgm:pt modelId="{9A34E12A-3801-43FF-9D1D-04B9DA2AA361}" type="pres">
      <dgm:prSet presAssocID="{80195D20-F1B1-4F8C-AC8C-BEDF4780FD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BB79-C73E-47B2-81CF-8FB7B57FC85F}" type="pres">
      <dgm:prSet presAssocID="{80195D20-F1B1-4F8C-AC8C-BEDF4780FD03}" presName="descendantText" presStyleLbl="alignAcc1" presStyleIdx="2" presStyleCnt="3" custScaleX="98787" custScaleY="21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05A98-FDE4-4B25-A7C3-5340BE2BA640}" type="presOf" srcId="{1DF23FA8-FD28-4A1D-9049-57D672598C47}" destId="{F769FAE0-7E59-4C42-8531-9B3CF878CC62}" srcOrd="0" destOrd="0" presId="urn:microsoft.com/office/officeart/2005/8/layout/chevron2"/>
    <dgm:cxn modelId="{8E9B19C1-F4FF-4835-A075-97143BDD9CA5}" type="presOf" srcId="{31BB4F77-8DF2-464F-8E06-D17A1E78A2B0}" destId="{18F500C5-9014-4F5D-ACAE-394894050671}" srcOrd="0" destOrd="0" presId="urn:microsoft.com/office/officeart/2005/8/layout/chevron2"/>
    <dgm:cxn modelId="{270E9B6E-ACAE-4837-A6E5-235A8B88958A}" srcId="{80195D20-F1B1-4F8C-AC8C-BEDF4780FD03}" destId="{9C609E93-896C-4691-A22E-28A8AC2A19B4}" srcOrd="0" destOrd="0" parTransId="{77AAE6FC-A12F-45AA-859F-6E1903704DFC}" sibTransId="{A37BE87F-1D6F-4B1D-995A-5B073154FECC}"/>
    <dgm:cxn modelId="{16FB5687-39EA-4684-AF09-C65E08D539CB}" srcId="{DDA0DDE3-49BC-4846-87F8-3F3D3B93406A}" destId="{777AD589-4329-42BB-9ED8-CF49C17D2D00}" srcOrd="0" destOrd="0" parTransId="{D0C305AA-8DF9-40C6-8919-4BD9C034CB10}" sibTransId="{46BA0C77-79DF-4CF0-B68E-5A343B4D4180}"/>
    <dgm:cxn modelId="{BB41F4EC-0CEF-4BD8-A8B5-F9DC17601CCD}" srcId="{31BB4F77-8DF2-464F-8E06-D17A1E78A2B0}" destId="{1DF23FA8-FD28-4A1D-9049-57D672598C47}" srcOrd="0" destOrd="0" parTransId="{BF32912D-FDA2-4B72-8A52-DE75AB41DC78}" sibTransId="{7BCDBF07-7C61-406E-B398-CFBC44A4CD72}"/>
    <dgm:cxn modelId="{D4177305-66F1-4B14-8360-302A95BFEE3D}" type="presOf" srcId="{80195D20-F1B1-4F8C-AC8C-BEDF4780FD03}" destId="{9A34E12A-3801-43FF-9D1D-04B9DA2AA361}" srcOrd="0" destOrd="0" presId="urn:microsoft.com/office/officeart/2005/8/layout/chevron2"/>
    <dgm:cxn modelId="{59278BFC-737B-458D-8A8D-392881ED5088}" srcId="{8D547FCF-A1A5-4D50-89E3-1EDCACA5031C}" destId="{DDA0DDE3-49BC-4846-87F8-3F3D3B93406A}" srcOrd="0" destOrd="0" parTransId="{25DA1C31-9091-433D-8727-9A0773C9B7A0}" sibTransId="{EB7CE033-BE9A-4CBF-A73C-9CB77D6BB9AA}"/>
    <dgm:cxn modelId="{93625141-3713-4AA1-9DAD-DD9140D747EB}" type="presOf" srcId="{777AD589-4329-42BB-9ED8-CF49C17D2D00}" destId="{ACCABA9A-9355-4338-85C2-C2EFE7DC6D5F}" srcOrd="0" destOrd="0" presId="urn:microsoft.com/office/officeart/2005/8/layout/chevron2"/>
    <dgm:cxn modelId="{8DC94FA3-D688-4836-9536-7C7F5D1B8B8D}" type="presOf" srcId="{DDA0DDE3-49BC-4846-87F8-3F3D3B93406A}" destId="{2087BF85-3B70-4DEF-994D-8DE2630BC69D}" srcOrd="0" destOrd="0" presId="urn:microsoft.com/office/officeart/2005/8/layout/chevron2"/>
    <dgm:cxn modelId="{9A7B0536-2676-4114-B0A2-031E7259FA40}" srcId="{8D547FCF-A1A5-4D50-89E3-1EDCACA5031C}" destId="{31BB4F77-8DF2-464F-8E06-D17A1E78A2B0}" srcOrd="1" destOrd="0" parTransId="{38CAC0FB-AC49-4E1D-8FC8-A61DACEB44C7}" sibTransId="{11738633-C912-49C9-85C6-42B78301ECE9}"/>
    <dgm:cxn modelId="{00719BEF-5F85-4C5E-A509-FAD6E2CEA6FA}" type="presOf" srcId="{9C609E93-896C-4691-A22E-28A8AC2A19B4}" destId="{9BFEBB79-C73E-47B2-81CF-8FB7B57FC85F}" srcOrd="0" destOrd="0" presId="urn:microsoft.com/office/officeart/2005/8/layout/chevron2"/>
    <dgm:cxn modelId="{1D571FCA-B65F-40BA-A2B7-738C3E2E0AC9}" srcId="{8D547FCF-A1A5-4D50-89E3-1EDCACA5031C}" destId="{80195D20-F1B1-4F8C-AC8C-BEDF4780FD03}" srcOrd="2" destOrd="0" parTransId="{56768268-2824-42B8-8E9F-460E8769D0A5}" sibTransId="{6AB93AC7-CFD5-44A4-AD01-B2624213EFA7}"/>
    <dgm:cxn modelId="{19FC3F86-796D-4A7D-BDDC-185E6B508E33}" type="presOf" srcId="{8D547FCF-A1A5-4D50-89E3-1EDCACA5031C}" destId="{E2D7ED6C-9A37-464F-9A1B-FECD3AC55748}" srcOrd="0" destOrd="0" presId="urn:microsoft.com/office/officeart/2005/8/layout/chevron2"/>
    <dgm:cxn modelId="{F3B7B848-2761-43D9-9C75-E20516F9C31B}" type="presParOf" srcId="{E2D7ED6C-9A37-464F-9A1B-FECD3AC55748}" destId="{DFF4AD2F-FDC8-45E9-86FE-EB24947503EB}" srcOrd="0" destOrd="0" presId="urn:microsoft.com/office/officeart/2005/8/layout/chevron2"/>
    <dgm:cxn modelId="{9B9B9783-90D0-4960-BE95-9872B3B4AB35}" type="presParOf" srcId="{DFF4AD2F-FDC8-45E9-86FE-EB24947503EB}" destId="{2087BF85-3B70-4DEF-994D-8DE2630BC69D}" srcOrd="0" destOrd="0" presId="urn:microsoft.com/office/officeart/2005/8/layout/chevron2"/>
    <dgm:cxn modelId="{0534C73E-4815-4DDA-B6A4-C654ED927F9B}" type="presParOf" srcId="{DFF4AD2F-FDC8-45E9-86FE-EB24947503EB}" destId="{ACCABA9A-9355-4338-85C2-C2EFE7DC6D5F}" srcOrd="1" destOrd="0" presId="urn:microsoft.com/office/officeart/2005/8/layout/chevron2"/>
    <dgm:cxn modelId="{1F71D205-20CF-427F-A92D-6CB101D83326}" type="presParOf" srcId="{E2D7ED6C-9A37-464F-9A1B-FECD3AC55748}" destId="{92CDA14C-876D-4AAC-9F7B-4F69ECEEE978}" srcOrd="1" destOrd="0" presId="urn:microsoft.com/office/officeart/2005/8/layout/chevron2"/>
    <dgm:cxn modelId="{808759AF-C209-4B01-9800-C60C98A7E220}" type="presParOf" srcId="{E2D7ED6C-9A37-464F-9A1B-FECD3AC55748}" destId="{BC14E72E-03FB-46AF-876B-AC10B4B43A1F}" srcOrd="2" destOrd="0" presId="urn:microsoft.com/office/officeart/2005/8/layout/chevron2"/>
    <dgm:cxn modelId="{821C111F-AF1C-48F5-857D-21374C08971F}" type="presParOf" srcId="{BC14E72E-03FB-46AF-876B-AC10B4B43A1F}" destId="{18F500C5-9014-4F5D-ACAE-394894050671}" srcOrd="0" destOrd="0" presId="urn:microsoft.com/office/officeart/2005/8/layout/chevron2"/>
    <dgm:cxn modelId="{C08DD221-120D-4AB2-A417-B9CBC1699B54}" type="presParOf" srcId="{BC14E72E-03FB-46AF-876B-AC10B4B43A1F}" destId="{F769FAE0-7E59-4C42-8531-9B3CF878CC62}" srcOrd="1" destOrd="0" presId="urn:microsoft.com/office/officeart/2005/8/layout/chevron2"/>
    <dgm:cxn modelId="{A77643AA-1696-4678-8228-81412B7D2A5E}" type="presParOf" srcId="{E2D7ED6C-9A37-464F-9A1B-FECD3AC55748}" destId="{E738BE6E-BC83-4403-B5E1-58E9B97A9F55}" srcOrd="3" destOrd="0" presId="urn:microsoft.com/office/officeart/2005/8/layout/chevron2"/>
    <dgm:cxn modelId="{90499847-BB01-4525-B1A1-CA17E1DF4466}" type="presParOf" srcId="{E2D7ED6C-9A37-464F-9A1B-FECD3AC55748}" destId="{FDF1C430-9E90-4BF2-B367-4CC654190078}" srcOrd="4" destOrd="0" presId="urn:microsoft.com/office/officeart/2005/8/layout/chevron2"/>
    <dgm:cxn modelId="{0075DC24-ECFC-4B5D-BFB3-84E567E45EB5}" type="presParOf" srcId="{FDF1C430-9E90-4BF2-B367-4CC654190078}" destId="{9A34E12A-3801-43FF-9D1D-04B9DA2AA361}" srcOrd="0" destOrd="0" presId="urn:microsoft.com/office/officeart/2005/8/layout/chevron2"/>
    <dgm:cxn modelId="{94D0B9FE-9AA4-47DA-A876-77DEC88FE3A0}" type="presParOf" srcId="{FDF1C430-9E90-4BF2-B367-4CC654190078}" destId="{9BFEBB79-C73E-47B2-81CF-8FB7B57FC8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47FCF-A1A5-4D50-89E3-1EDCACA5031C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A0DDE3-49BC-4846-87F8-3F3D3B93406A}">
      <dgm:prSet phldrT="[Текст]"/>
      <dgm:spPr/>
      <dgm:t>
        <a:bodyPr/>
        <a:lstStyle/>
        <a:p>
          <a:endParaRPr lang="ru-RU" dirty="0"/>
        </a:p>
      </dgm:t>
    </dgm:pt>
    <dgm:pt modelId="{25DA1C31-9091-433D-8727-9A0773C9B7A0}" type="parTrans" cxnId="{59278BFC-737B-458D-8A8D-392881ED5088}">
      <dgm:prSet/>
      <dgm:spPr/>
      <dgm:t>
        <a:bodyPr/>
        <a:lstStyle/>
        <a:p>
          <a:endParaRPr lang="ru-RU"/>
        </a:p>
      </dgm:t>
    </dgm:pt>
    <dgm:pt modelId="{EB7CE033-BE9A-4CBF-A73C-9CB77D6BB9AA}" type="sibTrans" cxnId="{59278BFC-737B-458D-8A8D-392881ED5088}">
      <dgm:prSet/>
      <dgm:spPr/>
      <dgm:t>
        <a:bodyPr/>
        <a:lstStyle/>
        <a:p>
          <a:endParaRPr lang="ru-RU"/>
        </a:p>
      </dgm:t>
    </dgm:pt>
    <dgm:pt modelId="{777AD589-4329-42BB-9ED8-CF49C17D2D0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упорядкувати обладнання фізкультурних осередків,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осередків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самостійної художньої діяльності та експериментування;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D0C305AA-8DF9-40C6-8919-4BD9C034CB10}" type="parTrans" cxnId="{16FB5687-39EA-4684-AF09-C65E08D539CB}">
      <dgm:prSet/>
      <dgm:spPr/>
      <dgm:t>
        <a:bodyPr/>
        <a:lstStyle/>
        <a:p>
          <a:endParaRPr lang="ru-RU"/>
        </a:p>
      </dgm:t>
    </dgm:pt>
    <dgm:pt modelId="{46BA0C77-79DF-4CF0-B68E-5A343B4D4180}" type="sibTrans" cxnId="{16FB5687-39EA-4684-AF09-C65E08D539CB}">
      <dgm:prSet/>
      <dgm:spPr/>
      <dgm:t>
        <a:bodyPr/>
        <a:lstStyle/>
        <a:p>
          <a:endParaRPr lang="ru-RU"/>
        </a:p>
      </dgm:t>
    </dgm:pt>
    <dgm:pt modelId="{31BB4F77-8DF2-464F-8E06-D17A1E78A2B0}">
      <dgm:prSet phldrT="[Текст]"/>
      <dgm:spPr/>
      <dgm:t>
        <a:bodyPr/>
        <a:lstStyle/>
        <a:p>
          <a:endParaRPr lang="ru-RU" dirty="0"/>
        </a:p>
      </dgm:t>
    </dgm:pt>
    <dgm:pt modelId="{38CAC0FB-AC49-4E1D-8FC8-A61DACEB44C7}" type="parTrans" cxnId="{9A7B0536-2676-4114-B0A2-031E7259FA40}">
      <dgm:prSet/>
      <dgm:spPr/>
      <dgm:t>
        <a:bodyPr/>
        <a:lstStyle/>
        <a:p>
          <a:endParaRPr lang="ru-RU"/>
        </a:p>
      </dgm:t>
    </dgm:pt>
    <dgm:pt modelId="{11738633-C912-49C9-85C6-42B78301ECE9}" type="sibTrans" cxnId="{9A7B0536-2676-4114-B0A2-031E7259FA40}">
      <dgm:prSet/>
      <dgm:spPr/>
      <dgm:t>
        <a:bodyPr/>
        <a:lstStyle/>
        <a:p>
          <a:endParaRPr lang="ru-RU"/>
        </a:p>
      </dgm:t>
    </dgm:pt>
    <dgm:pt modelId="{9C609E93-896C-4691-A22E-28A8AC2A19B4}">
      <dgm:prSet phldrT="[Текст]" custT="1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поповнити картотеку методичних розробок та дидактичних засобів;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77AAE6FC-A12F-45AA-859F-6E1903704DFC}" type="parTrans" cxnId="{270E9B6E-ACAE-4837-A6E5-235A8B88958A}">
      <dgm:prSet/>
      <dgm:spPr/>
      <dgm:t>
        <a:bodyPr/>
        <a:lstStyle/>
        <a:p>
          <a:endParaRPr lang="ru-RU"/>
        </a:p>
      </dgm:t>
    </dgm:pt>
    <dgm:pt modelId="{A37BE87F-1D6F-4B1D-995A-5B073154FECC}" type="sibTrans" cxnId="{270E9B6E-ACAE-4837-A6E5-235A8B88958A}">
      <dgm:prSet/>
      <dgm:spPr/>
      <dgm:t>
        <a:bodyPr/>
        <a:lstStyle/>
        <a:p>
          <a:endParaRPr lang="ru-RU"/>
        </a:p>
      </dgm:t>
    </dgm:pt>
    <dgm:pt modelId="{80195D20-F1B1-4F8C-AC8C-BEDF4780FD03}">
      <dgm:prSet phldrT="[Текст]"/>
      <dgm:spPr/>
      <dgm:t>
        <a:bodyPr/>
        <a:lstStyle/>
        <a:p>
          <a:endParaRPr lang="ru-RU" dirty="0"/>
        </a:p>
      </dgm:t>
    </dgm:pt>
    <dgm:pt modelId="{6AB93AC7-CFD5-44A4-AD01-B2624213EFA7}" type="sibTrans" cxnId="{1D571FCA-B65F-40BA-A2B7-738C3E2E0AC9}">
      <dgm:prSet/>
      <dgm:spPr/>
      <dgm:t>
        <a:bodyPr/>
        <a:lstStyle/>
        <a:p>
          <a:endParaRPr lang="ru-RU"/>
        </a:p>
      </dgm:t>
    </dgm:pt>
    <dgm:pt modelId="{56768268-2824-42B8-8E9F-460E8769D0A5}" type="parTrans" cxnId="{1D571FCA-B65F-40BA-A2B7-738C3E2E0AC9}">
      <dgm:prSet/>
      <dgm:spPr/>
      <dgm:t>
        <a:bodyPr/>
        <a:lstStyle/>
        <a:p>
          <a:endParaRPr lang="ru-RU"/>
        </a:p>
      </dgm:t>
    </dgm:pt>
    <dgm:pt modelId="{8054E113-C8AD-4302-AB60-E9AA7EF037BF}">
      <dgm:prSet phldrT="[Текст]"/>
      <dgm:spPr/>
      <dgm:t>
        <a:bodyPr/>
        <a:lstStyle/>
        <a:p>
          <a:endParaRPr lang="ru-RU" dirty="0"/>
        </a:p>
      </dgm:t>
    </dgm:pt>
    <dgm:pt modelId="{5E365EDF-4D0E-4A52-AA90-17EE837DE54F}" type="parTrans" cxnId="{19816AEE-8977-4EA6-9CA3-81D3FE4A8E36}">
      <dgm:prSet/>
      <dgm:spPr/>
      <dgm:t>
        <a:bodyPr/>
        <a:lstStyle/>
        <a:p>
          <a:endParaRPr lang="ru-RU"/>
        </a:p>
      </dgm:t>
    </dgm:pt>
    <dgm:pt modelId="{69BDE34F-4674-4842-8ADD-AD0AFC2CBE39}" type="sibTrans" cxnId="{19816AEE-8977-4EA6-9CA3-81D3FE4A8E36}">
      <dgm:prSet/>
      <dgm:spPr/>
      <dgm:t>
        <a:bodyPr/>
        <a:lstStyle/>
        <a:p>
          <a:endParaRPr lang="ru-RU"/>
        </a:p>
      </dgm:t>
    </dgm:pt>
    <dgm:pt modelId="{146AAE8F-8FEC-4FDC-A9E5-1DCE594720DB}">
      <dgm:prSet custT="1"/>
      <dgm:spPr>
        <a:solidFill>
          <a:schemeClr val="bg2">
            <a:lumMod val="90000"/>
            <a:alpha val="89804"/>
          </a:schemeClr>
        </a:solidFill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підготувати і оновити іграшки, атрибути та обладнання для організації ігрової, творчої та пошуково-дослідницької діяльності на свіжому повітрі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6026BD57-B8CA-49FA-A13D-DA938B78EFF9}" type="parTrans" cxnId="{0581B58D-834B-47A5-BFDD-D6F10EBF442A}">
      <dgm:prSet/>
      <dgm:spPr/>
      <dgm:t>
        <a:bodyPr/>
        <a:lstStyle/>
        <a:p>
          <a:endParaRPr lang="ru-RU"/>
        </a:p>
      </dgm:t>
    </dgm:pt>
    <dgm:pt modelId="{8777370F-A9CC-4671-8583-1F4B354EEFA7}" type="sibTrans" cxnId="{0581B58D-834B-47A5-BFDD-D6F10EBF442A}">
      <dgm:prSet/>
      <dgm:spPr/>
      <dgm:t>
        <a:bodyPr/>
        <a:lstStyle/>
        <a:p>
          <a:endParaRPr lang="ru-RU"/>
        </a:p>
      </dgm:t>
    </dgm:pt>
    <dgm:pt modelId="{C3B851BC-B2B2-4CAB-B577-2EDFD417C4FE}">
      <dgm:prSet custT="1"/>
      <dgm:spPr>
        <a:solidFill>
          <a:srgbClr val="CCFF99">
            <a:alpha val="90000"/>
          </a:srgbClr>
        </a:solidFill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розробити перспективні плани освітнього процесу, розваг та оздоровчих заходів;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D19C2C56-D539-4BFD-9D80-6DAF6F241525}" type="parTrans" cxnId="{914CB2AC-80E9-4237-92CD-1CA563BB402E}">
      <dgm:prSet/>
      <dgm:spPr/>
      <dgm:t>
        <a:bodyPr/>
        <a:lstStyle/>
        <a:p>
          <a:endParaRPr lang="ru-RU"/>
        </a:p>
      </dgm:t>
    </dgm:pt>
    <dgm:pt modelId="{606995FA-D128-4D10-9CC8-78CFBC5EA888}" type="sibTrans" cxnId="{914CB2AC-80E9-4237-92CD-1CA563BB402E}">
      <dgm:prSet/>
      <dgm:spPr/>
      <dgm:t>
        <a:bodyPr/>
        <a:lstStyle/>
        <a:p>
          <a:endParaRPr lang="ru-RU"/>
        </a:p>
      </dgm:t>
    </dgm:pt>
    <dgm:pt modelId="{E2D7ED6C-9A37-464F-9A1B-FECD3AC55748}" type="pres">
      <dgm:prSet presAssocID="{8D547FCF-A1A5-4D50-89E3-1EDCACA50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4AD2F-FDC8-45E9-86FE-EB24947503EB}" type="pres">
      <dgm:prSet presAssocID="{DDA0DDE3-49BC-4846-87F8-3F3D3B93406A}" presName="composite" presStyleCnt="0"/>
      <dgm:spPr/>
    </dgm:pt>
    <dgm:pt modelId="{2087BF85-3B70-4DEF-994D-8DE2630BC69D}" type="pres">
      <dgm:prSet presAssocID="{DDA0DDE3-49BC-4846-87F8-3F3D3B93406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BA9A-9355-4338-85C2-C2EFE7DC6D5F}" type="pres">
      <dgm:prSet presAssocID="{DDA0DDE3-49BC-4846-87F8-3F3D3B93406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DA14C-876D-4AAC-9F7B-4F69ECEEE978}" type="pres">
      <dgm:prSet presAssocID="{EB7CE033-BE9A-4CBF-A73C-9CB77D6BB9AA}" presName="sp" presStyleCnt="0"/>
      <dgm:spPr/>
    </dgm:pt>
    <dgm:pt modelId="{BC14E72E-03FB-46AF-876B-AC10B4B43A1F}" type="pres">
      <dgm:prSet presAssocID="{31BB4F77-8DF2-464F-8E06-D17A1E78A2B0}" presName="composite" presStyleCnt="0"/>
      <dgm:spPr/>
    </dgm:pt>
    <dgm:pt modelId="{18F500C5-9014-4F5D-ACAE-394894050671}" type="pres">
      <dgm:prSet presAssocID="{31BB4F77-8DF2-464F-8E06-D17A1E78A2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9FAE0-7E59-4C42-8531-9B3CF878CC62}" type="pres">
      <dgm:prSet presAssocID="{31BB4F77-8DF2-464F-8E06-D17A1E78A2B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BE6E-BC83-4403-B5E1-58E9B97A9F55}" type="pres">
      <dgm:prSet presAssocID="{11738633-C912-49C9-85C6-42B78301ECE9}" presName="sp" presStyleCnt="0"/>
      <dgm:spPr/>
    </dgm:pt>
    <dgm:pt modelId="{FDF1C430-9E90-4BF2-B367-4CC654190078}" type="pres">
      <dgm:prSet presAssocID="{80195D20-F1B1-4F8C-AC8C-BEDF4780FD03}" presName="composite" presStyleCnt="0"/>
      <dgm:spPr/>
    </dgm:pt>
    <dgm:pt modelId="{9A34E12A-3801-43FF-9D1D-04B9DA2AA361}" type="pres">
      <dgm:prSet presAssocID="{80195D20-F1B1-4F8C-AC8C-BEDF4780FD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BB79-C73E-47B2-81CF-8FB7B57FC85F}" type="pres">
      <dgm:prSet presAssocID="{80195D20-F1B1-4F8C-AC8C-BEDF4780FD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2F0A1-6BF0-41F1-BBA5-0D67A05B8626}" type="pres">
      <dgm:prSet presAssocID="{6AB93AC7-CFD5-44A4-AD01-B2624213EFA7}" presName="sp" presStyleCnt="0"/>
      <dgm:spPr/>
    </dgm:pt>
    <dgm:pt modelId="{CB4D7073-FB9A-4B0E-9867-8F9460466640}" type="pres">
      <dgm:prSet presAssocID="{8054E113-C8AD-4302-AB60-E9AA7EF037BF}" presName="composite" presStyleCnt="0"/>
      <dgm:spPr/>
    </dgm:pt>
    <dgm:pt modelId="{07611C00-FF67-4EDD-BBFB-690832723366}" type="pres">
      <dgm:prSet presAssocID="{8054E113-C8AD-4302-AB60-E9AA7EF037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4894F-9BD6-4EF1-B444-868B4127712F}" type="pres">
      <dgm:prSet presAssocID="{8054E113-C8AD-4302-AB60-E9AA7EF037BF}" presName="descendantText" presStyleLbl="alignAcc1" presStyleIdx="3" presStyleCnt="4" custScaleY="11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AF3B5-9B51-410E-B0D2-7523D0BB1A87}" type="presOf" srcId="{C3B851BC-B2B2-4CAB-B577-2EDFD417C4FE}" destId="{F769FAE0-7E59-4C42-8531-9B3CF878CC62}" srcOrd="0" destOrd="0" presId="urn:microsoft.com/office/officeart/2005/8/layout/chevron2"/>
    <dgm:cxn modelId="{8528F03F-5F2D-4D79-BC4D-4AC4373E3306}" type="presOf" srcId="{31BB4F77-8DF2-464F-8E06-D17A1E78A2B0}" destId="{18F500C5-9014-4F5D-ACAE-394894050671}" srcOrd="0" destOrd="0" presId="urn:microsoft.com/office/officeart/2005/8/layout/chevron2"/>
    <dgm:cxn modelId="{B556AD60-30E0-4347-8A6B-2D9616E1B54E}" type="presOf" srcId="{146AAE8F-8FEC-4FDC-A9E5-1DCE594720DB}" destId="{F9E4894F-9BD6-4EF1-B444-868B4127712F}" srcOrd="0" destOrd="0" presId="urn:microsoft.com/office/officeart/2005/8/layout/chevron2"/>
    <dgm:cxn modelId="{0581B58D-834B-47A5-BFDD-D6F10EBF442A}" srcId="{8054E113-C8AD-4302-AB60-E9AA7EF037BF}" destId="{146AAE8F-8FEC-4FDC-A9E5-1DCE594720DB}" srcOrd="0" destOrd="0" parTransId="{6026BD57-B8CA-49FA-A13D-DA938B78EFF9}" sibTransId="{8777370F-A9CC-4671-8583-1F4B354EEFA7}"/>
    <dgm:cxn modelId="{0F86B8AF-861A-4228-8BAC-27FA4D2EF28C}" type="presOf" srcId="{777AD589-4329-42BB-9ED8-CF49C17D2D00}" destId="{ACCABA9A-9355-4338-85C2-C2EFE7DC6D5F}" srcOrd="0" destOrd="0" presId="urn:microsoft.com/office/officeart/2005/8/layout/chevron2"/>
    <dgm:cxn modelId="{B5E6F4D8-C0ED-46E2-A00D-3602A775E6C8}" type="presOf" srcId="{9C609E93-896C-4691-A22E-28A8AC2A19B4}" destId="{9BFEBB79-C73E-47B2-81CF-8FB7B57FC85F}" srcOrd="0" destOrd="0" presId="urn:microsoft.com/office/officeart/2005/8/layout/chevron2"/>
    <dgm:cxn modelId="{59278BFC-737B-458D-8A8D-392881ED5088}" srcId="{8D547FCF-A1A5-4D50-89E3-1EDCACA5031C}" destId="{DDA0DDE3-49BC-4846-87F8-3F3D3B93406A}" srcOrd="0" destOrd="0" parTransId="{25DA1C31-9091-433D-8727-9A0773C9B7A0}" sibTransId="{EB7CE033-BE9A-4CBF-A73C-9CB77D6BB9AA}"/>
    <dgm:cxn modelId="{1D571FCA-B65F-40BA-A2B7-738C3E2E0AC9}" srcId="{8D547FCF-A1A5-4D50-89E3-1EDCACA5031C}" destId="{80195D20-F1B1-4F8C-AC8C-BEDF4780FD03}" srcOrd="2" destOrd="0" parTransId="{56768268-2824-42B8-8E9F-460E8769D0A5}" sibTransId="{6AB93AC7-CFD5-44A4-AD01-B2624213EFA7}"/>
    <dgm:cxn modelId="{270E9B6E-ACAE-4837-A6E5-235A8B88958A}" srcId="{80195D20-F1B1-4F8C-AC8C-BEDF4780FD03}" destId="{9C609E93-896C-4691-A22E-28A8AC2A19B4}" srcOrd="0" destOrd="0" parTransId="{77AAE6FC-A12F-45AA-859F-6E1903704DFC}" sibTransId="{A37BE87F-1D6F-4B1D-995A-5B073154FECC}"/>
    <dgm:cxn modelId="{914CB2AC-80E9-4237-92CD-1CA563BB402E}" srcId="{31BB4F77-8DF2-464F-8E06-D17A1E78A2B0}" destId="{C3B851BC-B2B2-4CAB-B577-2EDFD417C4FE}" srcOrd="0" destOrd="0" parTransId="{D19C2C56-D539-4BFD-9D80-6DAF6F241525}" sibTransId="{606995FA-D128-4D10-9CC8-78CFBC5EA888}"/>
    <dgm:cxn modelId="{19816AEE-8977-4EA6-9CA3-81D3FE4A8E36}" srcId="{8D547FCF-A1A5-4D50-89E3-1EDCACA5031C}" destId="{8054E113-C8AD-4302-AB60-E9AA7EF037BF}" srcOrd="3" destOrd="0" parTransId="{5E365EDF-4D0E-4A52-AA90-17EE837DE54F}" sibTransId="{69BDE34F-4674-4842-8ADD-AD0AFC2CBE39}"/>
    <dgm:cxn modelId="{191BEF6B-20DA-4F4C-910A-7E3C0F7DDD5E}" type="presOf" srcId="{80195D20-F1B1-4F8C-AC8C-BEDF4780FD03}" destId="{9A34E12A-3801-43FF-9D1D-04B9DA2AA361}" srcOrd="0" destOrd="0" presId="urn:microsoft.com/office/officeart/2005/8/layout/chevron2"/>
    <dgm:cxn modelId="{175AB8D3-B636-48AF-A7AF-3CB257471083}" type="presOf" srcId="{DDA0DDE3-49BC-4846-87F8-3F3D3B93406A}" destId="{2087BF85-3B70-4DEF-994D-8DE2630BC69D}" srcOrd="0" destOrd="0" presId="urn:microsoft.com/office/officeart/2005/8/layout/chevron2"/>
    <dgm:cxn modelId="{9A7B0536-2676-4114-B0A2-031E7259FA40}" srcId="{8D547FCF-A1A5-4D50-89E3-1EDCACA5031C}" destId="{31BB4F77-8DF2-464F-8E06-D17A1E78A2B0}" srcOrd="1" destOrd="0" parTransId="{38CAC0FB-AC49-4E1D-8FC8-A61DACEB44C7}" sibTransId="{11738633-C912-49C9-85C6-42B78301ECE9}"/>
    <dgm:cxn modelId="{3696A9DC-0FC9-4A6D-9A98-6C9643CBF33A}" type="presOf" srcId="{8054E113-C8AD-4302-AB60-E9AA7EF037BF}" destId="{07611C00-FF67-4EDD-BBFB-690832723366}" srcOrd="0" destOrd="0" presId="urn:microsoft.com/office/officeart/2005/8/layout/chevron2"/>
    <dgm:cxn modelId="{4110195F-6867-4FE0-A6DA-4AB3C9D389E0}" type="presOf" srcId="{8D547FCF-A1A5-4D50-89E3-1EDCACA5031C}" destId="{E2D7ED6C-9A37-464F-9A1B-FECD3AC55748}" srcOrd="0" destOrd="0" presId="urn:microsoft.com/office/officeart/2005/8/layout/chevron2"/>
    <dgm:cxn modelId="{16FB5687-39EA-4684-AF09-C65E08D539CB}" srcId="{DDA0DDE3-49BC-4846-87F8-3F3D3B93406A}" destId="{777AD589-4329-42BB-9ED8-CF49C17D2D00}" srcOrd="0" destOrd="0" parTransId="{D0C305AA-8DF9-40C6-8919-4BD9C034CB10}" sibTransId="{46BA0C77-79DF-4CF0-B68E-5A343B4D4180}"/>
    <dgm:cxn modelId="{8F033DAB-DEE3-4118-A963-5BAF30192C59}" type="presParOf" srcId="{E2D7ED6C-9A37-464F-9A1B-FECD3AC55748}" destId="{DFF4AD2F-FDC8-45E9-86FE-EB24947503EB}" srcOrd="0" destOrd="0" presId="urn:microsoft.com/office/officeart/2005/8/layout/chevron2"/>
    <dgm:cxn modelId="{74EC9264-1FA2-46DA-AF65-E0F3997AF9B0}" type="presParOf" srcId="{DFF4AD2F-FDC8-45E9-86FE-EB24947503EB}" destId="{2087BF85-3B70-4DEF-994D-8DE2630BC69D}" srcOrd="0" destOrd="0" presId="urn:microsoft.com/office/officeart/2005/8/layout/chevron2"/>
    <dgm:cxn modelId="{51C56544-1909-4410-860E-EAAFE6B32A24}" type="presParOf" srcId="{DFF4AD2F-FDC8-45E9-86FE-EB24947503EB}" destId="{ACCABA9A-9355-4338-85C2-C2EFE7DC6D5F}" srcOrd="1" destOrd="0" presId="urn:microsoft.com/office/officeart/2005/8/layout/chevron2"/>
    <dgm:cxn modelId="{D2CB3431-4B3A-44AC-99CC-A70D2D1BDA54}" type="presParOf" srcId="{E2D7ED6C-9A37-464F-9A1B-FECD3AC55748}" destId="{92CDA14C-876D-4AAC-9F7B-4F69ECEEE978}" srcOrd="1" destOrd="0" presId="urn:microsoft.com/office/officeart/2005/8/layout/chevron2"/>
    <dgm:cxn modelId="{79E2D3C4-CF56-45FE-AAE4-C86EB34779B9}" type="presParOf" srcId="{E2D7ED6C-9A37-464F-9A1B-FECD3AC55748}" destId="{BC14E72E-03FB-46AF-876B-AC10B4B43A1F}" srcOrd="2" destOrd="0" presId="urn:microsoft.com/office/officeart/2005/8/layout/chevron2"/>
    <dgm:cxn modelId="{68B07A4B-F264-409C-9AA9-E765AA949844}" type="presParOf" srcId="{BC14E72E-03FB-46AF-876B-AC10B4B43A1F}" destId="{18F500C5-9014-4F5D-ACAE-394894050671}" srcOrd="0" destOrd="0" presId="urn:microsoft.com/office/officeart/2005/8/layout/chevron2"/>
    <dgm:cxn modelId="{1FAB6142-DA81-4CC9-B413-11F913D75BC9}" type="presParOf" srcId="{BC14E72E-03FB-46AF-876B-AC10B4B43A1F}" destId="{F769FAE0-7E59-4C42-8531-9B3CF878CC62}" srcOrd="1" destOrd="0" presId="urn:microsoft.com/office/officeart/2005/8/layout/chevron2"/>
    <dgm:cxn modelId="{1737D069-B23C-408B-8688-CFC2559B293E}" type="presParOf" srcId="{E2D7ED6C-9A37-464F-9A1B-FECD3AC55748}" destId="{E738BE6E-BC83-4403-B5E1-58E9B97A9F55}" srcOrd="3" destOrd="0" presId="urn:microsoft.com/office/officeart/2005/8/layout/chevron2"/>
    <dgm:cxn modelId="{7B1B4006-7B89-43ED-B08C-B81D83FA8BD1}" type="presParOf" srcId="{E2D7ED6C-9A37-464F-9A1B-FECD3AC55748}" destId="{FDF1C430-9E90-4BF2-B367-4CC654190078}" srcOrd="4" destOrd="0" presId="urn:microsoft.com/office/officeart/2005/8/layout/chevron2"/>
    <dgm:cxn modelId="{E47499CF-FAAF-4CB8-91A4-27C3B8208315}" type="presParOf" srcId="{FDF1C430-9E90-4BF2-B367-4CC654190078}" destId="{9A34E12A-3801-43FF-9D1D-04B9DA2AA361}" srcOrd="0" destOrd="0" presId="urn:microsoft.com/office/officeart/2005/8/layout/chevron2"/>
    <dgm:cxn modelId="{EB4489AC-9535-40EC-BDA5-1A1F97F40C49}" type="presParOf" srcId="{FDF1C430-9E90-4BF2-B367-4CC654190078}" destId="{9BFEBB79-C73E-47B2-81CF-8FB7B57FC85F}" srcOrd="1" destOrd="0" presId="urn:microsoft.com/office/officeart/2005/8/layout/chevron2"/>
    <dgm:cxn modelId="{D4AC74AF-EE55-4654-8425-22E90E2C9C0C}" type="presParOf" srcId="{E2D7ED6C-9A37-464F-9A1B-FECD3AC55748}" destId="{C692F0A1-6BF0-41F1-BBA5-0D67A05B8626}" srcOrd="5" destOrd="0" presId="urn:microsoft.com/office/officeart/2005/8/layout/chevron2"/>
    <dgm:cxn modelId="{F988E59F-15FD-4A08-9732-54A7AD150934}" type="presParOf" srcId="{E2D7ED6C-9A37-464F-9A1B-FECD3AC55748}" destId="{CB4D7073-FB9A-4B0E-9867-8F9460466640}" srcOrd="6" destOrd="0" presId="urn:microsoft.com/office/officeart/2005/8/layout/chevron2"/>
    <dgm:cxn modelId="{7C27F05C-6BC8-4E06-8BC4-74F6B5290A3B}" type="presParOf" srcId="{CB4D7073-FB9A-4B0E-9867-8F9460466640}" destId="{07611C00-FF67-4EDD-BBFB-690832723366}" srcOrd="0" destOrd="0" presId="urn:microsoft.com/office/officeart/2005/8/layout/chevron2"/>
    <dgm:cxn modelId="{2346D873-4A17-4DDD-A9EC-696776698FAE}" type="presParOf" srcId="{CB4D7073-FB9A-4B0E-9867-8F9460466640}" destId="{F9E4894F-9BD6-4EF1-B444-868B41277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EEB1C-1A20-4489-863C-A0BA2434F5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DCFBB5-9B81-47BF-9508-740102C84CD1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ПІДГОТОВЧА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Тривалість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7–12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dirty="0" smtClean="0"/>
            <a:t>. </a:t>
          </a:r>
          <a:endParaRPr lang="ru-RU" sz="2400" dirty="0"/>
        </a:p>
      </dgm:t>
    </dgm:pt>
    <dgm:pt modelId="{963BD6B5-138F-4E78-B9FF-981175899B24}" type="parTrans" cxnId="{1749D724-7F71-4F16-AC79-C10C0B71A847}">
      <dgm:prSet/>
      <dgm:spPr/>
      <dgm:t>
        <a:bodyPr/>
        <a:lstStyle/>
        <a:p>
          <a:endParaRPr lang="ru-RU"/>
        </a:p>
      </dgm:t>
    </dgm:pt>
    <dgm:pt modelId="{9F51A921-BF75-4FD6-975E-E8517DDB020D}" type="sibTrans" cxnId="{1749D724-7F71-4F16-AC79-C10C0B71A847}">
      <dgm:prSet/>
      <dgm:spPr/>
      <dgm:t>
        <a:bodyPr/>
        <a:lstStyle/>
        <a:p>
          <a:endParaRPr lang="ru-RU"/>
        </a:p>
      </dgm:t>
    </dgm:pt>
    <dgm:pt modelId="{22179DAD-313B-4248-B6C2-B1427438A4BB}">
      <dgm:prSet phldrT="[Текст]" custT="1"/>
      <dgm:spPr/>
      <dgm:t>
        <a:bodyPr/>
        <a:lstStyle/>
        <a:p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організувати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сконцентрувати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їхню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увагу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майбутніх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рухових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завданнях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підготувати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організм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вправ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основної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4113DB1F-5930-4334-95AD-949CF80A038A}" type="parTrans" cxnId="{AEC49F05-CA70-4221-A4BA-0C887187DCAC}">
      <dgm:prSet/>
      <dgm:spPr/>
      <dgm:t>
        <a:bodyPr/>
        <a:lstStyle/>
        <a:p>
          <a:endParaRPr lang="ru-RU"/>
        </a:p>
      </dgm:t>
    </dgm:pt>
    <dgm:pt modelId="{F1C1F660-0BDE-42AC-9F18-24C181C95B48}" type="sibTrans" cxnId="{AEC49F05-CA70-4221-A4BA-0C887187DCAC}">
      <dgm:prSet/>
      <dgm:spPr/>
      <dgm:t>
        <a:bodyPr/>
        <a:lstStyle/>
        <a:p>
          <a:endParaRPr lang="ru-RU"/>
        </a:p>
      </dgm:t>
    </dgm:pt>
    <dgm:pt modelId="{28A5B2E8-F886-4161-9FE1-CD467CDF9A7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ОСНОВНА  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Тривалість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–12–25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61B1F4FB-D2BA-49FA-A6BB-9F12CEBE6CDB}" type="parTrans" cxnId="{18526CE3-1CC2-4D3C-9FA5-4115E7AC2B45}">
      <dgm:prSet/>
      <dgm:spPr/>
      <dgm:t>
        <a:bodyPr/>
        <a:lstStyle/>
        <a:p>
          <a:endParaRPr lang="ru-RU"/>
        </a:p>
      </dgm:t>
    </dgm:pt>
    <dgm:pt modelId="{58C50FB6-65E3-4386-B834-9C3663025D7A}" type="sibTrans" cxnId="{18526CE3-1CC2-4D3C-9FA5-4115E7AC2B45}">
      <dgm:prSet/>
      <dgm:spPr/>
      <dgm:t>
        <a:bodyPr/>
        <a:lstStyle/>
        <a:p>
          <a:endParaRPr lang="ru-RU"/>
        </a:p>
      </dgm:t>
    </dgm:pt>
    <dgm:pt modelId="{FB656D0E-379E-4419-AEAB-852FB4110C36}">
      <dgm:prSet phldrT="[Текст]" custT="1"/>
      <dgm:spPr/>
      <dgm:t>
        <a:bodyPr/>
        <a:lstStyle/>
        <a:p>
          <a:r>
            <a:rPr lang="uk-UA" sz="1600" i="1" dirty="0" smtClean="0">
              <a:latin typeface="Times New Roman" pitchFamily="18" charset="0"/>
              <a:cs typeface="Times New Roman" pitchFamily="18" charset="0"/>
            </a:rPr>
            <a:t>здійснюються формування і вдосконалення рухових вмінь і навичок, розвиток фізичних якостей. 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заняття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обов’язково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включають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рухливу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гру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55515780-34B0-40A6-A100-62C93FF257A6}" type="parTrans" cxnId="{0BB012AB-E014-4BBE-AD08-CBCC7566116C}">
      <dgm:prSet/>
      <dgm:spPr/>
      <dgm:t>
        <a:bodyPr/>
        <a:lstStyle/>
        <a:p>
          <a:endParaRPr lang="ru-RU"/>
        </a:p>
      </dgm:t>
    </dgm:pt>
    <dgm:pt modelId="{8AEB08BE-0D24-4EB4-A483-3F7FD41CF74E}" type="sibTrans" cxnId="{0BB012AB-E014-4BBE-AD08-CBCC7566116C}">
      <dgm:prSet/>
      <dgm:spPr/>
      <dgm:t>
        <a:bodyPr/>
        <a:lstStyle/>
        <a:p>
          <a:endParaRPr lang="ru-RU"/>
        </a:p>
      </dgm:t>
    </dgm:pt>
    <dgm:pt modelId="{1E67030D-CDE4-4E7C-A686-9B68EAEFE584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ЗАКЛЮЧНА           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Тривалість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1–5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61E23A0E-2F7C-4094-9AF5-32D7A3402DA2}" type="parTrans" cxnId="{D6C73EE3-E614-4BFB-BCA2-2692851B3D85}">
      <dgm:prSet/>
      <dgm:spPr/>
      <dgm:t>
        <a:bodyPr/>
        <a:lstStyle/>
        <a:p>
          <a:endParaRPr lang="ru-RU"/>
        </a:p>
      </dgm:t>
    </dgm:pt>
    <dgm:pt modelId="{E92E715E-7088-4110-965F-E35EE01B423F}" type="sibTrans" cxnId="{D6C73EE3-E614-4BFB-BCA2-2692851B3D85}">
      <dgm:prSet/>
      <dgm:spPr/>
      <dgm:t>
        <a:bodyPr/>
        <a:lstStyle/>
        <a:p>
          <a:endParaRPr lang="ru-RU"/>
        </a:p>
      </dgm:t>
    </dgm:pt>
    <dgm:pt modelId="{57B5B38D-3C6C-4E5F-B0A1-8B1475ADDA67}">
      <dgm:prSet phldrT="[Текст]" custT="1"/>
      <dgm:spPr/>
      <dgm:t>
        <a:bodyPr/>
        <a:lstStyle/>
        <a:p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поступового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переходу до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приведення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організму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відносно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спокійного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стану. Для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використовуються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ходьба,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малорухливі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ігри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dirty="0" err="1" smtClean="0">
              <a:latin typeface="Times New Roman" pitchFamily="18" charset="0"/>
              <a:cs typeface="Times New Roman" pitchFamily="18" charset="0"/>
            </a:rPr>
            <a:t>хороводи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061A9FE3-87E5-4936-9914-97BF708BE409}" type="parTrans" cxnId="{EFB7D9CE-676B-4B59-A4EB-077CDA0DF77D}">
      <dgm:prSet/>
      <dgm:spPr/>
      <dgm:t>
        <a:bodyPr/>
        <a:lstStyle/>
        <a:p>
          <a:endParaRPr lang="ru-RU"/>
        </a:p>
      </dgm:t>
    </dgm:pt>
    <dgm:pt modelId="{8B05C7F2-72FC-4512-85EC-FFB7F69F7366}" type="sibTrans" cxnId="{EFB7D9CE-676B-4B59-A4EB-077CDA0DF77D}">
      <dgm:prSet/>
      <dgm:spPr/>
      <dgm:t>
        <a:bodyPr/>
        <a:lstStyle/>
        <a:p>
          <a:endParaRPr lang="ru-RU"/>
        </a:p>
      </dgm:t>
    </dgm:pt>
    <dgm:pt modelId="{52A526A9-17FE-4E53-AD85-77FA50E318E7}">
      <dgm:prSet phldrT="[Текст]" custT="1"/>
      <dgm:spPr/>
      <dgm:t>
        <a:bodyPr/>
        <a:lstStyle/>
        <a:p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A8761CF1-D02A-4743-BD4E-36CB3F9F56DF}" type="parTrans" cxnId="{3ADE7AD2-4608-4B0A-9127-A1B7B94D1DAE}">
      <dgm:prSet/>
      <dgm:spPr/>
      <dgm:t>
        <a:bodyPr/>
        <a:lstStyle/>
        <a:p>
          <a:endParaRPr lang="ru-RU"/>
        </a:p>
      </dgm:t>
    </dgm:pt>
    <dgm:pt modelId="{AD7ACED4-5610-45B0-B9A6-A876E34158DD}" type="sibTrans" cxnId="{3ADE7AD2-4608-4B0A-9127-A1B7B94D1DAE}">
      <dgm:prSet/>
      <dgm:spPr/>
      <dgm:t>
        <a:bodyPr/>
        <a:lstStyle/>
        <a:p>
          <a:endParaRPr lang="ru-RU"/>
        </a:p>
      </dgm:t>
    </dgm:pt>
    <dgm:pt modelId="{BF52A69F-D69C-4F40-B4DB-0198EA15560D}">
      <dgm:prSet phldrT="[Текст]" custT="1"/>
      <dgm:spPr/>
      <dgm:t>
        <a:bodyPr/>
        <a:lstStyle/>
        <a:p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4681A032-99B1-46B7-9A00-67F1FF2A0A91}" type="parTrans" cxnId="{61D4E613-FC36-43CA-A3AA-722BCFC83C11}">
      <dgm:prSet/>
      <dgm:spPr/>
      <dgm:t>
        <a:bodyPr/>
        <a:lstStyle/>
        <a:p>
          <a:endParaRPr lang="ru-RU"/>
        </a:p>
      </dgm:t>
    </dgm:pt>
    <dgm:pt modelId="{F77A438F-6BC8-4611-B55B-99DFB9AD574A}" type="sibTrans" cxnId="{61D4E613-FC36-43CA-A3AA-722BCFC83C11}">
      <dgm:prSet/>
      <dgm:spPr/>
      <dgm:t>
        <a:bodyPr/>
        <a:lstStyle/>
        <a:p>
          <a:endParaRPr lang="ru-RU"/>
        </a:p>
      </dgm:t>
    </dgm:pt>
    <dgm:pt modelId="{BA0D81C2-629F-4F50-8CAF-C8F358CA67DB}">
      <dgm:prSet phldrT="[Текст]" custT="1"/>
      <dgm:spPr/>
      <dgm:t>
        <a:bodyPr/>
        <a:lstStyle/>
        <a:p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978B731-948E-4F85-B153-2F34ECCE941F}" type="parTrans" cxnId="{7458FBA4-913F-49EE-ACA2-6B40F46005B8}">
      <dgm:prSet/>
      <dgm:spPr/>
      <dgm:t>
        <a:bodyPr/>
        <a:lstStyle/>
        <a:p>
          <a:endParaRPr lang="ru-RU"/>
        </a:p>
      </dgm:t>
    </dgm:pt>
    <dgm:pt modelId="{2F0CEFCD-7347-4474-8256-25401144FE06}" type="sibTrans" cxnId="{7458FBA4-913F-49EE-ACA2-6B40F46005B8}">
      <dgm:prSet/>
      <dgm:spPr/>
      <dgm:t>
        <a:bodyPr/>
        <a:lstStyle/>
        <a:p>
          <a:endParaRPr lang="ru-RU"/>
        </a:p>
      </dgm:t>
    </dgm:pt>
    <dgm:pt modelId="{A61CECE6-0138-4BAB-80AA-D8D7CAA096ED}" type="pres">
      <dgm:prSet presAssocID="{37DEEB1C-1A20-4489-863C-A0BA2434F5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C987B-3C28-4977-A4E7-68418A4D84BF}" type="pres">
      <dgm:prSet presAssocID="{08DCFBB5-9B81-47BF-9508-740102C84CD1}" presName="parentText" presStyleLbl="node1" presStyleIdx="0" presStyleCnt="3" custLinFactNeighborY="3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F6202-9D6B-4F38-A348-EC16003944F5}" type="pres">
      <dgm:prSet presAssocID="{08DCFBB5-9B81-47BF-9508-740102C84CD1}" presName="childText" presStyleLbl="revTx" presStyleIdx="0" presStyleCnt="3" custScaleX="82054" custScaleY="76563" custLinFactNeighborX="-22000" custLinFactNeighborY="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929D-E694-43F2-814F-BBA282D55EC7}" type="pres">
      <dgm:prSet presAssocID="{28A5B2E8-F886-4161-9FE1-CD467CDF9A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C53D-CBE7-4EB6-973A-53618D24F2C3}" type="pres">
      <dgm:prSet presAssocID="{28A5B2E8-F886-4161-9FE1-CD467CDF9A7B}" presName="childText" presStyleLbl="revTx" presStyleIdx="1" presStyleCnt="3" custScaleY="12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CCFD6-7A3D-40B6-8E8B-2E4A38F76A64}" type="pres">
      <dgm:prSet presAssocID="{1E67030D-CDE4-4E7C-A686-9B68EAEFE5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6AF28-AAE2-40BC-8E87-26336811D612}" type="pres">
      <dgm:prSet presAssocID="{1E67030D-CDE4-4E7C-A686-9B68EAEFE584}" presName="childText" presStyleLbl="revTx" presStyleIdx="2" presStyleCnt="3" custScaleX="100000" custScaleY="129913" custLinFactNeighborX="-19731" custLinFactNeighborY="9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2A050-AE8D-4A93-934E-0DB220970753}" type="presOf" srcId="{FB656D0E-379E-4419-AEAB-852FB4110C36}" destId="{9723C53D-CBE7-4EB6-973A-53618D24F2C3}" srcOrd="0" destOrd="0" presId="urn:microsoft.com/office/officeart/2005/8/layout/vList2"/>
    <dgm:cxn modelId="{E257C1B4-0267-408C-8789-B9F90343A614}" type="presOf" srcId="{1E67030D-CDE4-4E7C-A686-9B68EAEFE584}" destId="{A7ECCFD6-7A3D-40B6-8E8B-2E4A38F76A64}" srcOrd="0" destOrd="0" presId="urn:microsoft.com/office/officeart/2005/8/layout/vList2"/>
    <dgm:cxn modelId="{91F88D15-0986-4E3E-BBE2-3CE3EAB07C90}" type="presOf" srcId="{08DCFBB5-9B81-47BF-9508-740102C84CD1}" destId="{589C987B-3C28-4977-A4E7-68418A4D84BF}" srcOrd="0" destOrd="0" presId="urn:microsoft.com/office/officeart/2005/8/layout/vList2"/>
    <dgm:cxn modelId="{61D4E613-FC36-43CA-A3AA-722BCFC83C11}" srcId="{08DCFBB5-9B81-47BF-9508-740102C84CD1}" destId="{BF52A69F-D69C-4F40-B4DB-0198EA15560D}" srcOrd="1" destOrd="0" parTransId="{4681A032-99B1-46B7-9A00-67F1FF2A0A91}" sibTransId="{F77A438F-6BC8-4611-B55B-99DFB9AD574A}"/>
    <dgm:cxn modelId="{BC435D15-4BA9-4EEC-81CB-3B85F8761F65}" type="presOf" srcId="{BA0D81C2-629F-4F50-8CAF-C8F358CA67DB}" destId="{E09F6202-9D6B-4F38-A348-EC16003944F5}" srcOrd="0" destOrd="2" presId="urn:microsoft.com/office/officeart/2005/8/layout/vList2"/>
    <dgm:cxn modelId="{18526CE3-1CC2-4D3C-9FA5-4115E7AC2B45}" srcId="{37DEEB1C-1A20-4489-863C-A0BA2434F572}" destId="{28A5B2E8-F886-4161-9FE1-CD467CDF9A7B}" srcOrd="1" destOrd="0" parTransId="{61B1F4FB-D2BA-49FA-A6BB-9F12CEBE6CDB}" sibTransId="{58C50FB6-65E3-4386-B834-9C3663025D7A}"/>
    <dgm:cxn modelId="{E769D0EC-204C-4B5F-B693-419F331F5290}" type="presOf" srcId="{28A5B2E8-F886-4161-9FE1-CD467CDF9A7B}" destId="{40D6929D-E694-43F2-814F-BBA282D55EC7}" srcOrd="0" destOrd="0" presId="urn:microsoft.com/office/officeart/2005/8/layout/vList2"/>
    <dgm:cxn modelId="{5EE09648-1CB6-4912-86E0-70F51A66A696}" type="presOf" srcId="{52A526A9-17FE-4E53-AD85-77FA50E318E7}" destId="{E09F6202-9D6B-4F38-A348-EC16003944F5}" srcOrd="0" destOrd="3" presId="urn:microsoft.com/office/officeart/2005/8/layout/vList2"/>
    <dgm:cxn modelId="{AEC49F05-CA70-4221-A4BA-0C887187DCAC}" srcId="{08DCFBB5-9B81-47BF-9508-740102C84CD1}" destId="{22179DAD-313B-4248-B6C2-B1427438A4BB}" srcOrd="0" destOrd="0" parTransId="{4113DB1F-5930-4334-95AD-949CF80A038A}" sibTransId="{F1C1F660-0BDE-42AC-9F18-24C181C95B48}"/>
    <dgm:cxn modelId="{EFB7D9CE-676B-4B59-A4EB-077CDA0DF77D}" srcId="{1E67030D-CDE4-4E7C-A686-9B68EAEFE584}" destId="{57B5B38D-3C6C-4E5F-B0A1-8B1475ADDA67}" srcOrd="0" destOrd="0" parTransId="{061A9FE3-87E5-4936-9914-97BF708BE409}" sibTransId="{8B05C7F2-72FC-4512-85EC-FFB7F69F7366}"/>
    <dgm:cxn modelId="{D6C73EE3-E614-4BFB-BCA2-2692851B3D85}" srcId="{37DEEB1C-1A20-4489-863C-A0BA2434F572}" destId="{1E67030D-CDE4-4E7C-A686-9B68EAEFE584}" srcOrd="2" destOrd="0" parTransId="{61E23A0E-2F7C-4094-9AF5-32D7A3402DA2}" sibTransId="{E92E715E-7088-4110-965F-E35EE01B423F}"/>
    <dgm:cxn modelId="{1749D724-7F71-4F16-AC79-C10C0B71A847}" srcId="{37DEEB1C-1A20-4489-863C-A0BA2434F572}" destId="{08DCFBB5-9B81-47BF-9508-740102C84CD1}" srcOrd="0" destOrd="0" parTransId="{963BD6B5-138F-4E78-B9FF-981175899B24}" sibTransId="{9F51A921-BF75-4FD6-975E-E8517DDB020D}"/>
    <dgm:cxn modelId="{53295B2B-1E2A-4415-9EF9-CA6BA23C077F}" type="presOf" srcId="{22179DAD-313B-4248-B6C2-B1427438A4BB}" destId="{E09F6202-9D6B-4F38-A348-EC16003944F5}" srcOrd="0" destOrd="0" presId="urn:microsoft.com/office/officeart/2005/8/layout/vList2"/>
    <dgm:cxn modelId="{7458FBA4-913F-49EE-ACA2-6B40F46005B8}" srcId="{08DCFBB5-9B81-47BF-9508-740102C84CD1}" destId="{BA0D81C2-629F-4F50-8CAF-C8F358CA67DB}" srcOrd="2" destOrd="0" parTransId="{9978B731-948E-4F85-B153-2F34ECCE941F}" sibTransId="{2F0CEFCD-7347-4474-8256-25401144FE06}"/>
    <dgm:cxn modelId="{3CED7F3A-3F8C-4D9F-A048-B7AE815FB023}" type="presOf" srcId="{57B5B38D-3C6C-4E5F-B0A1-8B1475ADDA67}" destId="{2DD6AF28-AAE2-40BC-8E87-26336811D612}" srcOrd="0" destOrd="0" presId="urn:microsoft.com/office/officeart/2005/8/layout/vList2"/>
    <dgm:cxn modelId="{430C2D51-B402-4599-828A-842181E22BCE}" type="presOf" srcId="{37DEEB1C-1A20-4489-863C-A0BA2434F572}" destId="{A61CECE6-0138-4BAB-80AA-D8D7CAA096ED}" srcOrd="0" destOrd="0" presId="urn:microsoft.com/office/officeart/2005/8/layout/vList2"/>
    <dgm:cxn modelId="{3ADE7AD2-4608-4B0A-9127-A1B7B94D1DAE}" srcId="{08DCFBB5-9B81-47BF-9508-740102C84CD1}" destId="{52A526A9-17FE-4E53-AD85-77FA50E318E7}" srcOrd="3" destOrd="0" parTransId="{A8761CF1-D02A-4743-BD4E-36CB3F9F56DF}" sibTransId="{AD7ACED4-5610-45B0-B9A6-A876E34158DD}"/>
    <dgm:cxn modelId="{E958DD58-6A41-4483-B2E1-450948D8E82C}" type="presOf" srcId="{BF52A69F-D69C-4F40-B4DB-0198EA15560D}" destId="{E09F6202-9D6B-4F38-A348-EC16003944F5}" srcOrd="0" destOrd="1" presId="urn:microsoft.com/office/officeart/2005/8/layout/vList2"/>
    <dgm:cxn modelId="{0BB012AB-E014-4BBE-AD08-CBCC7566116C}" srcId="{28A5B2E8-F886-4161-9FE1-CD467CDF9A7B}" destId="{FB656D0E-379E-4419-AEAB-852FB4110C36}" srcOrd="0" destOrd="0" parTransId="{55515780-34B0-40A6-A100-62C93FF257A6}" sibTransId="{8AEB08BE-0D24-4EB4-A483-3F7FD41CF74E}"/>
    <dgm:cxn modelId="{9BD298F8-B62A-4565-AC32-D8BCAA1DF445}" type="presParOf" srcId="{A61CECE6-0138-4BAB-80AA-D8D7CAA096ED}" destId="{589C987B-3C28-4977-A4E7-68418A4D84BF}" srcOrd="0" destOrd="0" presId="urn:microsoft.com/office/officeart/2005/8/layout/vList2"/>
    <dgm:cxn modelId="{ED15A38F-8915-4436-B601-5E619859B470}" type="presParOf" srcId="{A61CECE6-0138-4BAB-80AA-D8D7CAA096ED}" destId="{E09F6202-9D6B-4F38-A348-EC16003944F5}" srcOrd="1" destOrd="0" presId="urn:microsoft.com/office/officeart/2005/8/layout/vList2"/>
    <dgm:cxn modelId="{9F013810-64B9-4993-9DDF-7BA22B66A0D9}" type="presParOf" srcId="{A61CECE6-0138-4BAB-80AA-D8D7CAA096ED}" destId="{40D6929D-E694-43F2-814F-BBA282D55EC7}" srcOrd="2" destOrd="0" presId="urn:microsoft.com/office/officeart/2005/8/layout/vList2"/>
    <dgm:cxn modelId="{5FC324D5-74B7-4681-BA41-759E9391AF6A}" type="presParOf" srcId="{A61CECE6-0138-4BAB-80AA-D8D7CAA096ED}" destId="{9723C53D-CBE7-4EB6-973A-53618D24F2C3}" srcOrd="3" destOrd="0" presId="urn:microsoft.com/office/officeart/2005/8/layout/vList2"/>
    <dgm:cxn modelId="{82F77826-40E2-40D3-8430-265FD0A5F33A}" type="presParOf" srcId="{A61CECE6-0138-4BAB-80AA-D8D7CAA096ED}" destId="{A7ECCFD6-7A3D-40B6-8E8B-2E4A38F76A64}" srcOrd="4" destOrd="0" presId="urn:microsoft.com/office/officeart/2005/8/layout/vList2"/>
    <dgm:cxn modelId="{A4B64451-D648-4C92-899C-D3F84ED62C57}" type="presParOf" srcId="{A61CECE6-0138-4BAB-80AA-D8D7CAA096ED}" destId="{2DD6AF28-AAE2-40BC-8E87-26336811D612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9B18CD-F56F-485E-9195-9BE6E958928A}" type="doc">
      <dgm:prSet loTypeId="urn:microsoft.com/office/officeart/2005/8/layout/vList5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0522F31-2E4C-48FF-B9A8-15EDD23E82C7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МІШАНЕ</a:t>
          </a:r>
          <a:endParaRPr lang="ru-RU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B8A02F17-A610-482B-9F41-C1B3B1E8F825}" type="parTrans" cxnId="{1857941B-30A6-48F5-8291-06F803F925EE}">
      <dgm:prSet/>
      <dgm:spPr/>
      <dgm:t>
        <a:bodyPr/>
        <a:lstStyle/>
        <a:p>
          <a:endParaRPr lang="ru-RU"/>
        </a:p>
      </dgm:t>
    </dgm:pt>
    <dgm:pt modelId="{C90DA155-27A7-4F5E-AF7B-C62873F1F884}" type="sibTrans" cxnId="{1857941B-30A6-48F5-8291-06F803F925EE}">
      <dgm:prSet/>
      <dgm:spPr/>
      <dgm:t>
        <a:bodyPr/>
        <a:lstStyle/>
        <a:p>
          <a:endParaRPr lang="ru-RU"/>
        </a:p>
      </dgm:t>
    </dgm:pt>
    <dgm:pt modelId="{D4CD9C67-B618-4E0D-8379-900AF2A3D536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подають новий руховий матеріал, закріплюють раніше набуті уміння і навички, забезпечують таке співвідношення знайомого і нового матеріалу: 3:1 або 4:1.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3E6F624-EF6E-4A1B-9A65-9EAD837E4460}" type="parTrans" cxnId="{218B65BA-AA48-4EFB-A3F4-A951FFCB299D}">
      <dgm:prSet/>
      <dgm:spPr/>
      <dgm:t>
        <a:bodyPr/>
        <a:lstStyle/>
        <a:p>
          <a:endParaRPr lang="ru-RU"/>
        </a:p>
      </dgm:t>
    </dgm:pt>
    <dgm:pt modelId="{1F44D516-FB9C-434D-B80B-C6D05EDB7AAF}" type="sibTrans" cxnId="{218B65BA-AA48-4EFB-A3F4-A951FFCB299D}">
      <dgm:prSet/>
      <dgm:spPr/>
      <dgm:t>
        <a:bodyPr/>
        <a:lstStyle/>
        <a:p>
          <a:endParaRPr lang="ru-RU"/>
        </a:p>
      </dgm:t>
    </dgm:pt>
    <dgm:pt modelId="{D0B9BA40-02F3-4485-B0DE-C160B29DEA18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ТРЕНУВАЛЬНЕ</a:t>
          </a:r>
        </a:p>
      </dgm:t>
    </dgm:pt>
    <dgm:pt modelId="{1E4BEA99-38F4-45CB-A88D-C7245443146B}" type="parTrans" cxnId="{2D2CEB00-8F5D-4DD3-8844-177AB415D212}">
      <dgm:prSet/>
      <dgm:spPr/>
      <dgm:t>
        <a:bodyPr/>
        <a:lstStyle/>
        <a:p>
          <a:endParaRPr lang="ru-RU"/>
        </a:p>
      </dgm:t>
    </dgm:pt>
    <dgm:pt modelId="{5A3C6DBC-7C10-4023-B6F6-1B82CC8AC79C}" type="sibTrans" cxnId="{2D2CEB00-8F5D-4DD3-8844-177AB415D212}">
      <dgm:prSet/>
      <dgm:spPr/>
      <dgm:t>
        <a:bodyPr/>
        <a:lstStyle/>
        <a:p>
          <a:endParaRPr lang="ru-RU"/>
        </a:p>
      </dgm:t>
    </dgm:pt>
    <dgm:pt modelId="{A0E723BB-5E57-4846-ACC4-91F101B6D484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закріплюють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удосконалюють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рухові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уміння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навички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застосовую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знайомі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вправи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E229CEA-0700-4F90-8939-6BB2DF24CDB2}" type="parTrans" cxnId="{F7FA1969-7C92-4186-873C-E9076C7FE466}">
      <dgm:prSet/>
      <dgm:spPr/>
      <dgm:t>
        <a:bodyPr/>
        <a:lstStyle/>
        <a:p>
          <a:endParaRPr lang="ru-RU"/>
        </a:p>
      </dgm:t>
    </dgm:pt>
    <dgm:pt modelId="{3578E9CB-9B1E-4825-8F8F-041831329D5E}" type="sibTrans" cxnId="{F7FA1969-7C92-4186-873C-E9076C7FE466}">
      <dgm:prSet/>
      <dgm:spPr/>
      <dgm:t>
        <a:bodyPr/>
        <a:lstStyle/>
        <a:p>
          <a:endParaRPr lang="ru-RU"/>
        </a:p>
      </dgm:t>
    </dgm:pt>
    <dgm:pt modelId="{2912E40C-1426-44BC-B1EB-520C6609E503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КОНТРОЛЬНЕ</a:t>
          </a:r>
          <a:endParaRPr lang="ru-RU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AE7BFDF0-C597-461C-992E-08E5E6C0E356}" type="parTrans" cxnId="{04A5271C-2289-4BAC-833B-596C5F6ABF4A}">
      <dgm:prSet/>
      <dgm:spPr/>
      <dgm:t>
        <a:bodyPr/>
        <a:lstStyle/>
        <a:p>
          <a:endParaRPr lang="ru-RU"/>
        </a:p>
      </dgm:t>
    </dgm:pt>
    <dgm:pt modelId="{138719A8-0C2A-4273-878A-13277BE7993B}" type="sibTrans" cxnId="{04A5271C-2289-4BAC-833B-596C5F6ABF4A}">
      <dgm:prSet/>
      <dgm:spPr/>
      <dgm:t>
        <a:bodyPr/>
        <a:lstStyle/>
        <a:p>
          <a:endParaRPr lang="ru-RU"/>
        </a:p>
      </dgm:t>
    </dgm:pt>
    <dgm:pt modelId="{35C9BA74-E181-423E-B0E0-7B85045375AC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перевіряють рівень сформованості рухових умінь і навичок, спеціальних знань, розвитку фізичних якостей тощо, проводять за потребою в кінці місяця або кварталу, півріччя за змістом рухових завдань і методикою проведення.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D9C6656-C01A-4219-AF9C-1DFBA341CE05}" type="parTrans" cxnId="{BAD8956B-A758-46AB-9C5A-6D4114A244A4}">
      <dgm:prSet/>
      <dgm:spPr/>
      <dgm:t>
        <a:bodyPr/>
        <a:lstStyle/>
        <a:p>
          <a:endParaRPr lang="ru-RU"/>
        </a:p>
      </dgm:t>
    </dgm:pt>
    <dgm:pt modelId="{D610ABE3-CD2D-4A89-B42F-3C269C126E04}" type="sibTrans" cxnId="{BAD8956B-A758-46AB-9C5A-6D4114A244A4}">
      <dgm:prSet/>
      <dgm:spPr/>
      <dgm:t>
        <a:bodyPr/>
        <a:lstStyle/>
        <a:p>
          <a:endParaRPr lang="ru-RU"/>
        </a:p>
      </dgm:t>
    </dgm:pt>
    <dgm:pt modelId="{123196E7-CBB0-48E5-8902-09CF1678F4AB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виконують стройові, </a:t>
          </a:r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загальнорозвивальні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вправи, основні рухи, рухливі ігри та інші види фізичних вправ проводять з використанням комплексу наочних, словесних, практичних методів і прийомів навчання.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8682B77-505E-414B-82C8-1F79BA65AC38}" type="parTrans" cxnId="{A218E22A-5207-4D32-A22B-DA3EE68560D3}">
      <dgm:prSet/>
      <dgm:spPr/>
      <dgm:t>
        <a:bodyPr/>
        <a:lstStyle/>
        <a:p>
          <a:endParaRPr lang="ru-RU"/>
        </a:p>
      </dgm:t>
    </dgm:pt>
    <dgm:pt modelId="{B19FB7A2-4646-4B93-8B99-A582B92FD1BA}" type="sibTrans" cxnId="{A218E22A-5207-4D32-A22B-DA3EE68560D3}">
      <dgm:prSet/>
      <dgm:spPr/>
      <dgm:t>
        <a:bodyPr/>
        <a:lstStyle/>
        <a:p>
          <a:endParaRPr lang="ru-RU"/>
        </a:p>
      </dgm:t>
    </dgm:pt>
    <dgm:pt modelId="{0AFA6FA5-FF8D-44AA-95B9-9F29DC8D7EB3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КОМПЛЕКСНЕ (МІШАНЕ)</a:t>
          </a:r>
          <a:endParaRPr lang="ru-RU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545B4E68-BD96-40C4-8B50-7CE54EE5600B}" type="parTrans" cxnId="{F648B35A-393E-4435-8878-A8800E7F8EE6}">
      <dgm:prSet/>
      <dgm:spPr/>
      <dgm:t>
        <a:bodyPr/>
        <a:lstStyle/>
        <a:p>
          <a:endParaRPr lang="ru-RU"/>
        </a:p>
      </dgm:t>
    </dgm:pt>
    <dgm:pt modelId="{A9FF9D38-D4F3-4F55-8645-893DF4A6DF42}" type="sibTrans" cxnId="{F648B35A-393E-4435-8878-A8800E7F8EE6}">
      <dgm:prSet/>
      <dgm:spPr/>
      <dgm:t>
        <a:bodyPr/>
        <a:lstStyle/>
        <a:p>
          <a:endParaRPr lang="ru-RU"/>
        </a:p>
      </dgm:t>
    </dgm:pt>
    <dgm:pt modelId="{62F48B3E-5365-4850-836E-A8375BD8CFD0}" type="pres">
      <dgm:prSet presAssocID="{379B18CD-F56F-485E-9195-9BE6E9589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32A5C-49E7-4900-A684-383F935C2E0B}" type="pres">
      <dgm:prSet presAssocID="{40522F31-2E4C-48FF-B9A8-15EDD23E82C7}" presName="linNode" presStyleCnt="0"/>
      <dgm:spPr/>
    </dgm:pt>
    <dgm:pt modelId="{DEAFF91D-641A-4440-BED0-3195D4113F93}" type="pres">
      <dgm:prSet presAssocID="{40522F31-2E4C-48FF-B9A8-15EDD23E82C7}" presName="parentText" presStyleLbl="node1" presStyleIdx="0" presStyleCnt="4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92221-F1E6-457D-B3A1-7FC45426897A}" type="pres">
      <dgm:prSet presAssocID="{40522F31-2E4C-48FF-B9A8-15EDD23E82C7}" presName="descendantText" presStyleLbl="alignAccFollowNode1" presStyleIdx="0" presStyleCnt="4" custScaleX="100146" custScaleY="15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E014-F604-48A6-973E-7141C1AB8CB4}" type="pres">
      <dgm:prSet presAssocID="{C90DA155-27A7-4F5E-AF7B-C62873F1F884}" presName="sp" presStyleCnt="0"/>
      <dgm:spPr/>
    </dgm:pt>
    <dgm:pt modelId="{85D7D004-C717-4C85-A07C-13E74E7153B1}" type="pres">
      <dgm:prSet presAssocID="{D0B9BA40-02F3-4485-B0DE-C160B29DEA18}" presName="linNode" presStyleCnt="0"/>
      <dgm:spPr/>
    </dgm:pt>
    <dgm:pt modelId="{249A071B-6350-4C8A-BDEE-CACBA374065B}" type="pres">
      <dgm:prSet presAssocID="{D0B9BA40-02F3-4485-B0DE-C160B29DEA18}" presName="parentText" presStyleLbl="node1" presStyleIdx="1" presStyleCnt="4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603C2-22EA-4F9E-BC8E-74A5A63A922E}" type="pres">
      <dgm:prSet presAssocID="{D0B9BA40-02F3-4485-B0DE-C160B29DEA1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F776-96DD-42B2-9E63-49E317BFA441}" type="pres">
      <dgm:prSet presAssocID="{5A3C6DBC-7C10-4023-B6F6-1B82CC8AC79C}" presName="sp" presStyleCnt="0"/>
      <dgm:spPr/>
    </dgm:pt>
    <dgm:pt modelId="{61A5FE7D-BAC3-4A84-898C-D9238CA42488}" type="pres">
      <dgm:prSet presAssocID="{2912E40C-1426-44BC-B1EB-520C6609E503}" presName="linNode" presStyleCnt="0"/>
      <dgm:spPr/>
    </dgm:pt>
    <dgm:pt modelId="{4973ECF6-519C-46DA-A685-2920D87129A4}" type="pres">
      <dgm:prSet presAssocID="{2912E40C-1426-44BC-B1EB-520C6609E503}" presName="parentText" presStyleLbl="node1" presStyleIdx="2" presStyleCnt="4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5A2C-0FB1-4478-ADE8-D90E48AF2C75}" type="pres">
      <dgm:prSet presAssocID="{2912E40C-1426-44BC-B1EB-520C6609E503}" presName="descendantText" presStyleLbl="alignAccFollowNode1" presStyleIdx="2" presStyleCnt="4" custScaleX="100373" custScaleY="142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E3757-8BC6-402D-BFD3-DE5E253FAF41}" type="pres">
      <dgm:prSet presAssocID="{138719A8-0C2A-4273-878A-13277BE7993B}" presName="sp" presStyleCnt="0"/>
      <dgm:spPr/>
    </dgm:pt>
    <dgm:pt modelId="{E3838E91-51E3-47D9-9C61-FBC0D994594B}" type="pres">
      <dgm:prSet presAssocID="{0AFA6FA5-FF8D-44AA-95B9-9F29DC8D7EB3}" presName="linNode" presStyleCnt="0"/>
      <dgm:spPr/>
    </dgm:pt>
    <dgm:pt modelId="{B2139B44-CD1A-4BB9-8D46-699A831477AF}" type="pres">
      <dgm:prSet presAssocID="{0AFA6FA5-FF8D-44AA-95B9-9F29DC8D7EB3}" presName="parentText" presStyleLbl="node1" presStyleIdx="3" presStyleCnt="4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55658-D216-408B-B4E8-D30B01853F53}" type="pres">
      <dgm:prSet presAssocID="{0AFA6FA5-FF8D-44AA-95B9-9F29DC8D7EB3}" presName="descendantText" presStyleLbl="alignAccFollowNode1" presStyleIdx="3" presStyleCnt="4" custScaleX="102981" custScaleY="155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5271C-2289-4BAC-833B-596C5F6ABF4A}" srcId="{379B18CD-F56F-485E-9195-9BE6E958928A}" destId="{2912E40C-1426-44BC-B1EB-520C6609E503}" srcOrd="2" destOrd="0" parTransId="{AE7BFDF0-C597-461C-992E-08E5E6C0E356}" sibTransId="{138719A8-0C2A-4273-878A-13277BE7993B}"/>
    <dgm:cxn modelId="{1857941B-30A6-48F5-8291-06F803F925EE}" srcId="{379B18CD-F56F-485E-9195-9BE6E958928A}" destId="{40522F31-2E4C-48FF-B9A8-15EDD23E82C7}" srcOrd="0" destOrd="0" parTransId="{B8A02F17-A610-482B-9F41-C1B3B1E8F825}" sibTransId="{C90DA155-27A7-4F5E-AF7B-C62873F1F884}"/>
    <dgm:cxn modelId="{7A72F7A4-B24F-486C-8632-3F4EA0E29DDF}" type="presOf" srcId="{D0B9BA40-02F3-4485-B0DE-C160B29DEA18}" destId="{249A071B-6350-4C8A-BDEE-CACBA374065B}" srcOrd="0" destOrd="0" presId="urn:microsoft.com/office/officeart/2005/8/layout/vList5"/>
    <dgm:cxn modelId="{1401EF1A-2838-4BF7-AD12-F504FE2C5B8D}" type="presOf" srcId="{35C9BA74-E181-423E-B0E0-7B85045375AC}" destId="{58575A2C-0FB1-4478-ADE8-D90E48AF2C75}" srcOrd="0" destOrd="0" presId="urn:microsoft.com/office/officeart/2005/8/layout/vList5"/>
    <dgm:cxn modelId="{2D2CEB00-8F5D-4DD3-8844-177AB415D212}" srcId="{379B18CD-F56F-485E-9195-9BE6E958928A}" destId="{D0B9BA40-02F3-4485-B0DE-C160B29DEA18}" srcOrd="1" destOrd="0" parTransId="{1E4BEA99-38F4-45CB-A88D-C7245443146B}" sibTransId="{5A3C6DBC-7C10-4023-B6F6-1B82CC8AC79C}"/>
    <dgm:cxn modelId="{F7FA1969-7C92-4186-873C-E9076C7FE466}" srcId="{D0B9BA40-02F3-4485-B0DE-C160B29DEA18}" destId="{A0E723BB-5E57-4846-ACC4-91F101B6D484}" srcOrd="0" destOrd="0" parTransId="{5E229CEA-0700-4F90-8939-6BB2DF24CDB2}" sibTransId="{3578E9CB-9B1E-4825-8F8F-041831329D5E}"/>
    <dgm:cxn modelId="{FCD8CF22-20A0-4911-A580-E4A4026897E7}" type="presOf" srcId="{A0E723BB-5E57-4846-ACC4-91F101B6D484}" destId="{AB5603C2-22EA-4F9E-BC8E-74A5A63A922E}" srcOrd="0" destOrd="0" presId="urn:microsoft.com/office/officeart/2005/8/layout/vList5"/>
    <dgm:cxn modelId="{BAD8956B-A758-46AB-9C5A-6D4114A244A4}" srcId="{2912E40C-1426-44BC-B1EB-520C6609E503}" destId="{35C9BA74-E181-423E-B0E0-7B85045375AC}" srcOrd="0" destOrd="0" parTransId="{2D9C6656-C01A-4219-AF9C-1DFBA341CE05}" sibTransId="{D610ABE3-CD2D-4A89-B42F-3C269C126E04}"/>
    <dgm:cxn modelId="{F1A644E2-3A46-4C55-BE79-7BB89D02F02A}" type="presOf" srcId="{123196E7-CBB0-48E5-8902-09CF1678F4AB}" destId="{2E555658-D216-408B-B4E8-D30B01853F53}" srcOrd="0" destOrd="0" presId="urn:microsoft.com/office/officeart/2005/8/layout/vList5"/>
    <dgm:cxn modelId="{F648B35A-393E-4435-8878-A8800E7F8EE6}" srcId="{379B18CD-F56F-485E-9195-9BE6E958928A}" destId="{0AFA6FA5-FF8D-44AA-95B9-9F29DC8D7EB3}" srcOrd="3" destOrd="0" parTransId="{545B4E68-BD96-40C4-8B50-7CE54EE5600B}" sibTransId="{A9FF9D38-D4F3-4F55-8645-893DF4A6DF42}"/>
    <dgm:cxn modelId="{288B88BC-C2C7-40E7-A4EA-E34EC6E226DF}" type="presOf" srcId="{379B18CD-F56F-485E-9195-9BE6E958928A}" destId="{62F48B3E-5365-4850-836E-A8375BD8CFD0}" srcOrd="0" destOrd="0" presId="urn:microsoft.com/office/officeart/2005/8/layout/vList5"/>
    <dgm:cxn modelId="{05F71F0F-F880-4415-8C3C-0A2E6AB1B3BE}" type="presOf" srcId="{2912E40C-1426-44BC-B1EB-520C6609E503}" destId="{4973ECF6-519C-46DA-A685-2920D87129A4}" srcOrd="0" destOrd="0" presId="urn:microsoft.com/office/officeart/2005/8/layout/vList5"/>
    <dgm:cxn modelId="{A65390C4-AC54-4BFC-B0B6-1613DAB4E73B}" type="presOf" srcId="{0AFA6FA5-FF8D-44AA-95B9-9F29DC8D7EB3}" destId="{B2139B44-CD1A-4BB9-8D46-699A831477AF}" srcOrd="0" destOrd="0" presId="urn:microsoft.com/office/officeart/2005/8/layout/vList5"/>
    <dgm:cxn modelId="{A218E22A-5207-4D32-A22B-DA3EE68560D3}" srcId="{0AFA6FA5-FF8D-44AA-95B9-9F29DC8D7EB3}" destId="{123196E7-CBB0-48E5-8902-09CF1678F4AB}" srcOrd="0" destOrd="0" parTransId="{08682B77-505E-414B-82C8-1F79BA65AC38}" sibTransId="{B19FB7A2-4646-4B93-8B99-A582B92FD1BA}"/>
    <dgm:cxn modelId="{3D372BA7-D52D-47CE-B6A4-3090CF8AA2BB}" type="presOf" srcId="{D4CD9C67-B618-4E0D-8379-900AF2A3D536}" destId="{F7292221-F1E6-457D-B3A1-7FC45426897A}" srcOrd="0" destOrd="0" presId="urn:microsoft.com/office/officeart/2005/8/layout/vList5"/>
    <dgm:cxn modelId="{218B65BA-AA48-4EFB-A3F4-A951FFCB299D}" srcId="{40522F31-2E4C-48FF-B9A8-15EDD23E82C7}" destId="{D4CD9C67-B618-4E0D-8379-900AF2A3D536}" srcOrd="0" destOrd="0" parTransId="{93E6F624-EF6E-4A1B-9A65-9EAD837E4460}" sibTransId="{1F44D516-FB9C-434D-B80B-C6D05EDB7AAF}"/>
    <dgm:cxn modelId="{5A5A573A-359C-4E97-BE42-34DA5B030A55}" type="presOf" srcId="{40522F31-2E4C-48FF-B9A8-15EDD23E82C7}" destId="{DEAFF91D-641A-4440-BED0-3195D4113F93}" srcOrd="0" destOrd="0" presId="urn:microsoft.com/office/officeart/2005/8/layout/vList5"/>
    <dgm:cxn modelId="{92C09BE1-B81D-4CDD-BDED-CE1A4AA0D99E}" type="presParOf" srcId="{62F48B3E-5365-4850-836E-A8375BD8CFD0}" destId="{31932A5C-49E7-4900-A684-383F935C2E0B}" srcOrd="0" destOrd="0" presId="urn:microsoft.com/office/officeart/2005/8/layout/vList5"/>
    <dgm:cxn modelId="{0DC04C62-C0F8-4C1F-BD79-45B5FAA388AB}" type="presParOf" srcId="{31932A5C-49E7-4900-A684-383F935C2E0B}" destId="{DEAFF91D-641A-4440-BED0-3195D4113F93}" srcOrd="0" destOrd="0" presId="urn:microsoft.com/office/officeart/2005/8/layout/vList5"/>
    <dgm:cxn modelId="{A553A85E-2C48-4767-B104-6169A94937FF}" type="presParOf" srcId="{31932A5C-49E7-4900-A684-383F935C2E0B}" destId="{F7292221-F1E6-457D-B3A1-7FC45426897A}" srcOrd="1" destOrd="0" presId="urn:microsoft.com/office/officeart/2005/8/layout/vList5"/>
    <dgm:cxn modelId="{6A1FC321-A5E7-4413-A668-A457781FA077}" type="presParOf" srcId="{62F48B3E-5365-4850-836E-A8375BD8CFD0}" destId="{5E44E014-F604-48A6-973E-7141C1AB8CB4}" srcOrd="1" destOrd="0" presId="urn:microsoft.com/office/officeart/2005/8/layout/vList5"/>
    <dgm:cxn modelId="{91D99124-C7EE-46FB-90D4-503EED9C71BB}" type="presParOf" srcId="{62F48B3E-5365-4850-836E-A8375BD8CFD0}" destId="{85D7D004-C717-4C85-A07C-13E74E7153B1}" srcOrd="2" destOrd="0" presId="urn:microsoft.com/office/officeart/2005/8/layout/vList5"/>
    <dgm:cxn modelId="{7A20E21D-8F50-432C-82D0-81D7A72AB2F8}" type="presParOf" srcId="{85D7D004-C717-4C85-A07C-13E74E7153B1}" destId="{249A071B-6350-4C8A-BDEE-CACBA374065B}" srcOrd="0" destOrd="0" presId="urn:microsoft.com/office/officeart/2005/8/layout/vList5"/>
    <dgm:cxn modelId="{EC6F46A3-4FE8-4326-897C-679007732087}" type="presParOf" srcId="{85D7D004-C717-4C85-A07C-13E74E7153B1}" destId="{AB5603C2-22EA-4F9E-BC8E-74A5A63A922E}" srcOrd="1" destOrd="0" presId="urn:microsoft.com/office/officeart/2005/8/layout/vList5"/>
    <dgm:cxn modelId="{2D3CA658-7D05-457A-A9D3-FC20D3EB4A3C}" type="presParOf" srcId="{62F48B3E-5365-4850-836E-A8375BD8CFD0}" destId="{8B89F776-96DD-42B2-9E63-49E317BFA441}" srcOrd="3" destOrd="0" presId="urn:microsoft.com/office/officeart/2005/8/layout/vList5"/>
    <dgm:cxn modelId="{B1A97D79-CE2C-45E5-8DF3-975F57DE9CF3}" type="presParOf" srcId="{62F48B3E-5365-4850-836E-A8375BD8CFD0}" destId="{61A5FE7D-BAC3-4A84-898C-D9238CA42488}" srcOrd="4" destOrd="0" presId="urn:microsoft.com/office/officeart/2005/8/layout/vList5"/>
    <dgm:cxn modelId="{30FC1FA2-35C2-4B84-8F46-6E084BAE4C2A}" type="presParOf" srcId="{61A5FE7D-BAC3-4A84-898C-D9238CA42488}" destId="{4973ECF6-519C-46DA-A685-2920D87129A4}" srcOrd="0" destOrd="0" presId="urn:microsoft.com/office/officeart/2005/8/layout/vList5"/>
    <dgm:cxn modelId="{1CF069C6-2DDF-4D20-969F-E0C38C1D9304}" type="presParOf" srcId="{61A5FE7D-BAC3-4A84-898C-D9238CA42488}" destId="{58575A2C-0FB1-4478-ADE8-D90E48AF2C75}" srcOrd="1" destOrd="0" presId="urn:microsoft.com/office/officeart/2005/8/layout/vList5"/>
    <dgm:cxn modelId="{760581A0-CECE-4AB1-A54C-B1A59A4F51F2}" type="presParOf" srcId="{62F48B3E-5365-4850-836E-A8375BD8CFD0}" destId="{5A0E3757-8BC6-402D-BFD3-DE5E253FAF41}" srcOrd="5" destOrd="0" presId="urn:microsoft.com/office/officeart/2005/8/layout/vList5"/>
    <dgm:cxn modelId="{0FE434A0-3891-4C60-A7F8-977F91F06E13}" type="presParOf" srcId="{62F48B3E-5365-4850-836E-A8375BD8CFD0}" destId="{E3838E91-51E3-47D9-9C61-FBC0D994594B}" srcOrd="6" destOrd="0" presId="urn:microsoft.com/office/officeart/2005/8/layout/vList5"/>
    <dgm:cxn modelId="{42FD72CF-3997-492D-A509-9ECADEA513DB}" type="presParOf" srcId="{E3838E91-51E3-47D9-9C61-FBC0D994594B}" destId="{B2139B44-CD1A-4BB9-8D46-699A831477AF}" srcOrd="0" destOrd="0" presId="urn:microsoft.com/office/officeart/2005/8/layout/vList5"/>
    <dgm:cxn modelId="{8F8654F0-D81D-48ED-85B8-26EDB3BB5D34}" type="presParOf" srcId="{E3838E91-51E3-47D9-9C61-FBC0D994594B}" destId="{2E555658-D216-408B-B4E8-D30B01853F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9B18CD-F56F-485E-9195-9BE6E958928A}" type="doc">
      <dgm:prSet loTypeId="urn:microsoft.com/office/officeart/2005/8/layout/vList5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40522F31-2E4C-48FF-B9A8-15EDD23E82C7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СЮЖЕТНЕ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A02F17-A610-482B-9F41-C1B3B1E8F825}" type="parTrans" cxnId="{1857941B-30A6-48F5-8291-06F803F925EE}">
      <dgm:prSet/>
      <dgm:spPr/>
      <dgm:t>
        <a:bodyPr/>
        <a:lstStyle/>
        <a:p>
          <a:endParaRPr lang="ru-RU"/>
        </a:p>
      </dgm:t>
    </dgm:pt>
    <dgm:pt modelId="{C90DA155-27A7-4F5E-AF7B-C62873F1F884}" type="sibTrans" cxnId="{1857941B-30A6-48F5-8291-06F803F925EE}">
      <dgm:prSet/>
      <dgm:spPr/>
      <dgm:t>
        <a:bodyPr/>
        <a:lstStyle/>
        <a:p>
          <a:endParaRPr lang="ru-RU"/>
        </a:p>
      </dgm:t>
    </dgm:pt>
    <dgm:pt modelId="{D4CD9C67-B618-4E0D-8379-900AF2A3D536}">
      <dgm:prSet phldrT="[Текст]" custT="1"/>
      <dgm:spPr/>
      <dgm:t>
        <a:bodyPr/>
        <a:lstStyle/>
        <a:p>
          <a:r>
            <a:rPr lang="uk-UA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будують за типовою структурою, але у формі «рухової розповіді», де всі рухові завдання пов’язані спільним сюжетом і виконуються в цікавих ігрових ситуаціях, будуються на імітаціях тощо</a:t>
          </a:r>
          <a:endParaRPr lang="ru-RU" sz="1800" b="1" cap="none" spc="0" dirty="0" smtClean="0">
            <a:ln w="18000">
              <a:solidFill>
                <a:sysClr val="windowText" lastClr="000000"/>
              </a:solidFill>
              <a:prstDash val="solid"/>
              <a:miter lim="800000"/>
            </a:ln>
            <a:solidFill>
              <a:schemeClr val="tx2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E6F624-EF6E-4A1B-9A65-9EAD837E4460}" type="parTrans" cxnId="{218B65BA-AA48-4EFB-A3F4-A951FFCB299D}">
      <dgm:prSet/>
      <dgm:spPr/>
      <dgm:t>
        <a:bodyPr/>
        <a:lstStyle/>
        <a:p>
          <a:endParaRPr lang="ru-RU"/>
        </a:p>
      </dgm:t>
    </dgm:pt>
    <dgm:pt modelId="{1F44D516-FB9C-434D-B80B-C6D05EDB7AAF}" type="sibTrans" cxnId="{218B65BA-AA48-4EFB-A3F4-A951FFCB299D}">
      <dgm:prSet/>
      <dgm:spPr/>
      <dgm:t>
        <a:bodyPr/>
        <a:lstStyle/>
        <a:p>
          <a:endParaRPr lang="ru-RU"/>
        </a:p>
      </dgm:t>
    </dgm:pt>
    <dgm:pt modelId="{D0B9BA40-02F3-4485-B0DE-C160B29DEA18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ІГРОВЕ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4BEA99-38F4-45CB-A88D-C7245443146B}" type="parTrans" cxnId="{2D2CEB00-8F5D-4DD3-8844-177AB415D212}">
      <dgm:prSet/>
      <dgm:spPr/>
      <dgm:t>
        <a:bodyPr/>
        <a:lstStyle/>
        <a:p>
          <a:endParaRPr lang="ru-RU"/>
        </a:p>
      </dgm:t>
    </dgm:pt>
    <dgm:pt modelId="{5A3C6DBC-7C10-4023-B6F6-1B82CC8AC79C}" type="sibTrans" cxnId="{2D2CEB00-8F5D-4DD3-8844-177AB415D212}">
      <dgm:prSet/>
      <dgm:spPr/>
      <dgm:t>
        <a:bodyPr/>
        <a:lstStyle/>
        <a:p>
          <a:endParaRPr lang="ru-RU"/>
        </a:p>
      </dgm:t>
    </dgm:pt>
    <dgm:pt modelId="{A0E723BB-5E57-4846-ACC4-91F101B6D484}">
      <dgm:prSet phldrT="[Текст]" custT="1"/>
      <dgm:spPr/>
      <dgm:t>
        <a:bodyPr/>
        <a:lstStyle/>
        <a:p>
          <a:r>
            <a:rPr lang="uk-UA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розв’язують усі освітні завдання за допомогою ігор (3-5);  проводять заняття на закріплення набутих рухових навичок або з контрольною метою.</a:t>
          </a:r>
          <a:endParaRPr lang="ru-RU" sz="1800" b="1" cap="none" spc="0" dirty="0" smtClean="0">
            <a:ln w="18000">
              <a:solidFill>
                <a:sysClr val="windowText" lastClr="000000"/>
              </a:solidFill>
              <a:prstDash val="solid"/>
              <a:miter lim="800000"/>
            </a:ln>
            <a:solidFill>
              <a:schemeClr val="tx2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229CEA-0700-4F90-8939-6BB2DF24CDB2}" type="parTrans" cxnId="{F7FA1969-7C92-4186-873C-E9076C7FE466}">
      <dgm:prSet/>
      <dgm:spPr/>
      <dgm:t>
        <a:bodyPr/>
        <a:lstStyle/>
        <a:p>
          <a:endParaRPr lang="ru-RU"/>
        </a:p>
      </dgm:t>
    </dgm:pt>
    <dgm:pt modelId="{3578E9CB-9B1E-4825-8F8F-041831329D5E}" type="sibTrans" cxnId="{F7FA1969-7C92-4186-873C-E9076C7FE466}">
      <dgm:prSet/>
      <dgm:spPr/>
      <dgm:t>
        <a:bodyPr/>
        <a:lstStyle/>
        <a:p>
          <a:endParaRPr lang="ru-RU"/>
        </a:p>
      </dgm:t>
    </dgm:pt>
    <dgm:pt modelId="{2912E40C-1426-44BC-B1EB-520C6609E503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ДОМІНАНТНЕ</a:t>
          </a:r>
        </a:p>
      </dgm:t>
    </dgm:pt>
    <dgm:pt modelId="{AE7BFDF0-C597-461C-992E-08E5E6C0E356}" type="parTrans" cxnId="{04A5271C-2289-4BAC-833B-596C5F6ABF4A}">
      <dgm:prSet/>
      <dgm:spPr/>
      <dgm:t>
        <a:bodyPr/>
        <a:lstStyle/>
        <a:p>
          <a:endParaRPr lang="ru-RU"/>
        </a:p>
      </dgm:t>
    </dgm:pt>
    <dgm:pt modelId="{138719A8-0C2A-4273-878A-13277BE7993B}" type="sibTrans" cxnId="{04A5271C-2289-4BAC-833B-596C5F6ABF4A}">
      <dgm:prSet/>
      <dgm:spPr/>
      <dgm:t>
        <a:bodyPr/>
        <a:lstStyle/>
        <a:p>
          <a:endParaRPr lang="ru-RU"/>
        </a:p>
      </dgm:t>
    </dgm:pt>
    <dgm:pt modelId="{35C9BA74-E181-423E-B0E0-7B85045375AC}">
      <dgm:prSet phldrT="[Текст]" custT="1"/>
      <dgm:spPr/>
      <dgm:t>
        <a:bodyPr/>
        <a:lstStyle/>
        <a:p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акцентують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освітніх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застосуванні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фізичного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 на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елементами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спортивної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вправи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переважним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використанням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виду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фізкультурного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</a:t>
          </a:r>
          <a:r>
            <a:rPr lang="uk-UA" sz="1800" b="1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1" cap="none" spc="0" dirty="0" smtClean="0">
            <a:ln w="18000">
              <a:solidFill>
                <a:sysClr val="windowText" lastClr="000000"/>
              </a:solidFill>
              <a:prstDash val="solid"/>
              <a:miter lim="800000"/>
            </a:ln>
            <a:solidFill>
              <a:schemeClr val="tx2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10ABE3-CD2D-4A89-B42F-3C269C126E04}" type="sibTrans" cxnId="{BAD8956B-A758-46AB-9C5A-6D4114A244A4}">
      <dgm:prSet/>
      <dgm:spPr/>
      <dgm:t>
        <a:bodyPr/>
        <a:lstStyle/>
        <a:p>
          <a:endParaRPr lang="ru-RU"/>
        </a:p>
      </dgm:t>
    </dgm:pt>
    <dgm:pt modelId="{2D9C6656-C01A-4219-AF9C-1DFBA341CE05}" type="parTrans" cxnId="{BAD8956B-A758-46AB-9C5A-6D4114A244A4}">
      <dgm:prSet/>
      <dgm:spPr/>
      <dgm:t>
        <a:bodyPr/>
        <a:lstStyle/>
        <a:p>
          <a:endParaRPr lang="ru-RU"/>
        </a:p>
      </dgm:t>
    </dgm:pt>
    <dgm:pt modelId="{62F48B3E-5365-4850-836E-A8375BD8CFD0}" type="pres">
      <dgm:prSet presAssocID="{379B18CD-F56F-485E-9195-9BE6E9589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32A5C-49E7-4900-A684-383F935C2E0B}" type="pres">
      <dgm:prSet presAssocID="{40522F31-2E4C-48FF-B9A8-15EDD23E82C7}" presName="linNode" presStyleCnt="0"/>
      <dgm:spPr/>
    </dgm:pt>
    <dgm:pt modelId="{DEAFF91D-641A-4440-BED0-3195D4113F93}" type="pres">
      <dgm:prSet presAssocID="{40522F31-2E4C-48FF-B9A8-15EDD23E82C7}" presName="parentText" presStyleLbl="node1" presStyleIdx="0" presStyleCnt="3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92221-F1E6-457D-B3A1-7FC45426897A}" type="pres">
      <dgm:prSet presAssocID="{40522F31-2E4C-48FF-B9A8-15EDD23E82C7}" presName="descendantText" presStyleLbl="alignAccFollowNode1" presStyleIdx="0" presStyleCnt="3" custScaleY="117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E014-F604-48A6-973E-7141C1AB8CB4}" type="pres">
      <dgm:prSet presAssocID="{C90DA155-27A7-4F5E-AF7B-C62873F1F884}" presName="sp" presStyleCnt="0"/>
      <dgm:spPr/>
    </dgm:pt>
    <dgm:pt modelId="{85D7D004-C717-4C85-A07C-13E74E7153B1}" type="pres">
      <dgm:prSet presAssocID="{D0B9BA40-02F3-4485-B0DE-C160B29DEA18}" presName="linNode" presStyleCnt="0"/>
      <dgm:spPr/>
    </dgm:pt>
    <dgm:pt modelId="{249A071B-6350-4C8A-BDEE-CACBA374065B}" type="pres">
      <dgm:prSet presAssocID="{D0B9BA40-02F3-4485-B0DE-C160B29DEA18}" presName="parentText" presStyleLbl="node1" presStyleIdx="1" presStyleCnt="3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603C2-22EA-4F9E-BC8E-74A5A63A922E}" type="pres">
      <dgm:prSet presAssocID="{D0B9BA40-02F3-4485-B0DE-C160B29DEA18}" presName="descendantText" presStyleLbl="alignAccFollowNode1" presStyleIdx="1" presStyleCnt="3" custScaleY="121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F776-96DD-42B2-9E63-49E317BFA441}" type="pres">
      <dgm:prSet presAssocID="{5A3C6DBC-7C10-4023-B6F6-1B82CC8AC79C}" presName="sp" presStyleCnt="0"/>
      <dgm:spPr/>
    </dgm:pt>
    <dgm:pt modelId="{61A5FE7D-BAC3-4A84-898C-D9238CA42488}" type="pres">
      <dgm:prSet presAssocID="{2912E40C-1426-44BC-B1EB-520C6609E503}" presName="linNode" presStyleCnt="0"/>
      <dgm:spPr/>
    </dgm:pt>
    <dgm:pt modelId="{4973ECF6-519C-46DA-A685-2920D87129A4}" type="pres">
      <dgm:prSet presAssocID="{2912E40C-1426-44BC-B1EB-520C6609E503}" presName="parentText" presStyleLbl="node1" presStyleIdx="2" presStyleCnt="3" custScaleX="86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5A2C-0FB1-4478-ADE8-D90E48AF2C75}" type="pres">
      <dgm:prSet presAssocID="{2912E40C-1426-44BC-B1EB-520C6609E503}" presName="descendantText" presStyleLbl="alignAccFollowNode1" presStyleIdx="2" presStyleCnt="3" custScaleX="105698" custScaleY="170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2A9C0-641E-4218-AA7F-8D7D86C29B88}" type="presOf" srcId="{D0B9BA40-02F3-4485-B0DE-C160B29DEA18}" destId="{249A071B-6350-4C8A-BDEE-CACBA374065B}" srcOrd="0" destOrd="0" presId="urn:microsoft.com/office/officeart/2005/8/layout/vList5"/>
    <dgm:cxn modelId="{5EFE6C53-7926-455B-BE08-F2959FE24F0E}" type="presOf" srcId="{A0E723BB-5E57-4846-ACC4-91F101B6D484}" destId="{AB5603C2-22EA-4F9E-BC8E-74A5A63A922E}" srcOrd="0" destOrd="0" presId="urn:microsoft.com/office/officeart/2005/8/layout/vList5"/>
    <dgm:cxn modelId="{BAD8956B-A758-46AB-9C5A-6D4114A244A4}" srcId="{2912E40C-1426-44BC-B1EB-520C6609E503}" destId="{35C9BA74-E181-423E-B0E0-7B85045375AC}" srcOrd="0" destOrd="0" parTransId="{2D9C6656-C01A-4219-AF9C-1DFBA341CE05}" sibTransId="{D610ABE3-CD2D-4A89-B42F-3C269C126E04}"/>
    <dgm:cxn modelId="{E8A7587A-C02D-4A03-9CB0-076376504C24}" type="presOf" srcId="{D4CD9C67-B618-4E0D-8379-900AF2A3D536}" destId="{F7292221-F1E6-457D-B3A1-7FC45426897A}" srcOrd="0" destOrd="0" presId="urn:microsoft.com/office/officeart/2005/8/layout/vList5"/>
    <dgm:cxn modelId="{1857941B-30A6-48F5-8291-06F803F925EE}" srcId="{379B18CD-F56F-485E-9195-9BE6E958928A}" destId="{40522F31-2E4C-48FF-B9A8-15EDD23E82C7}" srcOrd="0" destOrd="0" parTransId="{B8A02F17-A610-482B-9F41-C1B3B1E8F825}" sibTransId="{C90DA155-27A7-4F5E-AF7B-C62873F1F884}"/>
    <dgm:cxn modelId="{21C13732-6310-4E80-972F-0F107460079A}" type="presOf" srcId="{2912E40C-1426-44BC-B1EB-520C6609E503}" destId="{4973ECF6-519C-46DA-A685-2920D87129A4}" srcOrd="0" destOrd="0" presId="urn:microsoft.com/office/officeart/2005/8/layout/vList5"/>
    <dgm:cxn modelId="{218B65BA-AA48-4EFB-A3F4-A951FFCB299D}" srcId="{40522F31-2E4C-48FF-B9A8-15EDD23E82C7}" destId="{D4CD9C67-B618-4E0D-8379-900AF2A3D536}" srcOrd="0" destOrd="0" parTransId="{93E6F624-EF6E-4A1B-9A65-9EAD837E4460}" sibTransId="{1F44D516-FB9C-434D-B80B-C6D05EDB7AAF}"/>
    <dgm:cxn modelId="{5AC8F657-98B6-40F9-AC03-2C208372F1D0}" type="presOf" srcId="{40522F31-2E4C-48FF-B9A8-15EDD23E82C7}" destId="{DEAFF91D-641A-4440-BED0-3195D4113F93}" srcOrd="0" destOrd="0" presId="urn:microsoft.com/office/officeart/2005/8/layout/vList5"/>
    <dgm:cxn modelId="{04A5271C-2289-4BAC-833B-596C5F6ABF4A}" srcId="{379B18CD-F56F-485E-9195-9BE6E958928A}" destId="{2912E40C-1426-44BC-B1EB-520C6609E503}" srcOrd="2" destOrd="0" parTransId="{AE7BFDF0-C597-461C-992E-08E5E6C0E356}" sibTransId="{138719A8-0C2A-4273-878A-13277BE7993B}"/>
    <dgm:cxn modelId="{6D80725F-DF3E-4E76-8859-04CF6F0CC3A8}" type="presOf" srcId="{35C9BA74-E181-423E-B0E0-7B85045375AC}" destId="{58575A2C-0FB1-4478-ADE8-D90E48AF2C75}" srcOrd="0" destOrd="0" presId="urn:microsoft.com/office/officeart/2005/8/layout/vList5"/>
    <dgm:cxn modelId="{F7FA1969-7C92-4186-873C-E9076C7FE466}" srcId="{D0B9BA40-02F3-4485-B0DE-C160B29DEA18}" destId="{A0E723BB-5E57-4846-ACC4-91F101B6D484}" srcOrd="0" destOrd="0" parTransId="{5E229CEA-0700-4F90-8939-6BB2DF24CDB2}" sibTransId="{3578E9CB-9B1E-4825-8F8F-041831329D5E}"/>
    <dgm:cxn modelId="{09000E28-1D50-4D67-BAE3-9ECE3C8EA934}" type="presOf" srcId="{379B18CD-F56F-485E-9195-9BE6E958928A}" destId="{62F48B3E-5365-4850-836E-A8375BD8CFD0}" srcOrd="0" destOrd="0" presId="urn:microsoft.com/office/officeart/2005/8/layout/vList5"/>
    <dgm:cxn modelId="{2D2CEB00-8F5D-4DD3-8844-177AB415D212}" srcId="{379B18CD-F56F-485E-9195-9BE6E958928A}" destId="{D0B9BA40-02F3-4485-B0DE-C160B29DEA18}" srcOrd="1" destOrd="0" parTransId="{1E4BEA99-38F4-45CB-A88D-C7245443146B}" sibTransId="{5A3C6DBC-7C10-4023-B6F6-1B82CC8AC79C}"/>
    <dgm:cxn modelId="{B3386B14-AF6A-4E7A-A062-9E4C1734C10B}" type="presParOf" srcId="{62F48B3E-5365-4850-836E-A8375BD8CFD0}" destId="{31932A5C-49E7-4900-A684-383F935C2E0B}" srcOrd="0" destOrd="0" presId="urn:microsoft.com/office/officeart/2005/8/layout/vList5"/>
    <dgm:cxn modelId="{6D09C117-6A96-4810-8E97-3DB3D82C122B}" type="presParOf" srcId="{31932A5C-49E7-4900-A684-383F935C2E0B}" destId="{DEAFF91D-641A-4440-BED0-3195D4113F93}" srcOrd="0" destOrd="0" presId="urn:microsoft.com/office/officeart/2005/8/layout/vList5"/>
    <dgm:cxn modelId="{1330C659-40AF-48FC-BE48-9DE7726ADEF9}" type="presParOf" srcId="{31932A5C-49E7-4900-A684-383F935C2E0B}" destId="{F7292221-F1E6-457D-B3A1-7FC45426897A}" srcOrd="1" destOrd="0" presId="urn:microsoft.com/office/officeart/2005/8/layout/vList5"/>
    <dgm:cxn modelId="{2A6ECAEF-9DA3-4806-BE76-E3DD2766B367}" type="presParOf" srcId="{62F48B3E-5365-4850-836E-A8375BD8CFD0}" destId="{5E44E014-F604-48A6-973E-7141C1AB8CB4}" srcOrd="1" destOrd="0" presId="urn:microsoft.com/office/officeart/2005/8/layout/vList5"/>
    <dgm:cxn modelId="{BD913DEC-3633-47DD-8205-FBDB45829764}" type="presParOf" srcId="{62F48B3E-5365-4850-836E-A8375BD8CFD0}" destId="{85D7D004-C717-4C85-A07C-13E74E7153B1}" srcOrd="2" destOrd="0" presId="urn:microsoft.com/office/officeart/2005/8/layout/vList5"/>
    <dgm:cxn modelId="{1340E8FE-708D-4FFB-B8EC-B36BE7E57858}" type="presParOf" srcId="{85D7D004-C717-4C85-A07C-13E74E7153B1}" destId="{249A071B-6350-4C8A-BDEE-CACBA374065B}" srcOrd="0" destOrd="0" presId="urn:microsoft.com/office/officeart/2005/8/layout/vList5"/>
    <dgm:cxn modelId="{033106E6-8624-46D1-B9AD-7CBB600CFD8F}" type="presParOf" srcId="{85D7D004-C717-4C85-A07C-13E74E7153B1}" destId="{AB5603C2-22EA-4F9E-BC8E-74A5A63A922E}" srcOrd="1" destOrd="0" presId="urn:microsoft.com/office/officeart/2005/8/layout/vList5"/>
    <dgm:cxn modelId="{C7C17ED4-58E5-4A6A-98AD-F185C31E2657}" type="presParOf" srcId="{62F48B3E-5365-4850-836E-A8375BD8CFD0}" destId="{8B89F776-96DD-42B2-9E63-49E317BFA441}" srcOrd="3" destOrd="0" presId="urn:microsoft.com/office/officeart/2005/8/layout/vList5"/>
    <dgm:cxn modelId="{F1E51255-C4EB-4B92-BEA3-A503CADF66E0}" type="presParOf" srcId="{62F48B3E-5365-4850-836E-A8375BD8CFD0}" destId="{61A5FE7D-BAC3-4A84-898C-D9238CA42488}" srcOrd="4" destOrd="0" presId="urn:microsoft.com/office/officeart/2005/8/layout/vList5"/>
    <dgm:cxn modelId="{2A1150E0-198D-4339-8BBC-69353591B413}" type="presParOf" srcId="{61A5FE7D-BAC3-4A84-898C-D9238CA42488}" destId="{4973ECF6-519C-46DA-A685-2920D87129A4}" srcOrd="0" destOrd="0" presId="urn:microsoft.com/office/officeart/2005/8/layout/vList5"/>
    <dgm:cxn modelId="{E0CA7D89-54C5-4A77-8163-1E09DB0BB0EE}" type="presParOf" srcId="{61A5FE7D-BAC3-4A84-898C-D9238CA42488}" destId="{58575A2C-0FB1-4478-ADE8-D90E48AF2C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8BDF1A-12DE-483E-ACE2-2E5065079A8A}" type="doc">
      <dgm:prSet loTypeId="urn:microsoft.com/office/officeart/2005/8/layout/matrix3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6526BC-E8F1-4581-B32B-6A9622F4A57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Фізкультурні розваги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9654A6-E01D-4FDD-9152-9390EA546491}" type="parTrans" cxnId="{963EFF54-2553-469F-AF5A-6E620A146B72}">
      <dgm:prSet/>
      <dgm:spPr/>
      <dgm:t>
        <a:bodyPr/>
        <a:lstStyle/>
        <a:p>
          <a:endParaRPr lang="ru-RU"/>
        </a:p>
      </dgm:t>
    </dgm:pt>
    <dgm:pt modelId="{209018DA-5246-4696-8BD7-4575C467685E}" type="sibTrans" cxnId="{963EFF54-2553-469F-AF5A-6E620A146B72}">
      <dgm:prSet/>
      <dgm:spPr/>
      <dgm:t>
        <a:bodyPr/>
        <a:lstStyle/>
        <a:p>
          <a:endParaRPr lang="ru-RU"/>
        </a:p>
      </dgm:t>
    </dgm:pt>
    <dgm:pt modelId="{1AF7BC5C-8DA5-4AA6-82BB-3D3BD183D56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Фізкультурні свята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E7B802-A46D-490A-A0E9-29F0F21F2BDF}" type="parTrans" cxnId="{6D8584C8-FAE5-42D8-A8A2-89F0A53F18EB}">
      <dgm:prSet/>
      <dgm:spPr/>
      <dgm:t>
        <a:bodyPr/>
        <a:lstStyle/>
        <a:p>
          <a:endParaRPr lang="ru-RU"/>
        </a:p>
      </dgm:t>
    </dgm:pt>
    <dgm:pt modelId="{DE9588AC-BBCB-4ABF-91ED-AFD13EBE1798}" type="sibTrans" cxnId="{6D8584C8-FAE5-42D8-A8A2-89F0A53F18EB}">
      <dgm:prSet/>
      <dgm:spPr/>
      <dgm:t>
        <a:bodyPr/>
        <a:lstStyle/>
        <a:p>
          <a:endParaRPr lang="ru-RU"/>
        </a:p>
      </dgm:t>
    </dgm:pt>
    <dgm:pt modelId="{8ECC94E0-E728-4290-8336-25F169A09570}">
      <dgm:prSet phldrT="[Текст]"/>
      <dgm:spPr>
        <a:gradFill flip="none" rotWithShape="1">
          <a:gsLst>
            <a:gs pos="0">
              <a:srgbClr val="99FFCC"/>
            </a:gs>
            <a:gs pos="50000">
              <a:schemeClr val="accent4">
                <a:hueOff val="11490590"/>
                <a:satOff val="-29069"/>
                <a:lumOff val="1307"/>
                <a:alphaOff val="0"/>
                <a:shade val="45000"/>
                <a:satMod val="170000"/>
              </a:schemeClr>
            </a:gs>
            <a:gs pos="70000">
              <a:schemeClr val="accent4">
                <a:hueOff val="11490590"/>
                <a:satOff val="-29069"/>
                <a:lumOff val="130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95500"/>
                <a:shade val="100000"/>
                <a:satMod val="15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здоров’я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FD4227-5A95-46E2-AD2F-34DF615AC6B6}" type="parTrans" cxnId="{CD23D027-5B2D-4C43-A017-EADFB7E45A00}">
      <dgm:prSet/>
      <dgm:spPr/>
      <dgm:t>
        <a:bodyPr/>
        <a:lstStyle/>
        <a:p>
          <a:endParaRPr lang="ru-RU"/>
        </a:p>
      </dgm:t>
    </dgm:pt>
    <dgm:pt modelId="{FB1EF618-9A74-4A70-BE4D-814C9C1F289D}" type="sibTrans" cxnId="{CD23D027-5B2D-4C43-A017-EADFB7E45A00}">
      <dgm:prSet/>
      <dgm:spPr/>
      <dgm:t>
        <a:bodyPr/>
        <a:lstStyle/>
        <a:p>
          <a:endParaRPr lang="ru-RU"/>
        </a:p>
      </dgm:t>
    </dgm:pt>
    <dgm:pt modelId="{E2201195-A953-4A03-88B4-9B81188B9024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Піші переходи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316063-E794-4D32-A08A-A3DEDF538DD3}" type="parTrans" cxnId="{2AB15484-99A1-44F5-957E-DB2FAF731977}">
      <dgm:prSet/>
      <dgm:spPr/>
      <dgm:t>
        <a:bodyPr/>
        <a:lstStyle/>
        <a:p>
          <a:endParaRPr lang="ru-RU"/>
        </a:p>
      </dgm:t>
    </dgm:pt>
    <dgm:pt modelId="{11437DF5-8E77-4D57-930C-F8AD1F616C78}" type="sibTrans" cxnId="{2AB15484-99A1-44F5-957E-DB2FAF731977}">
      <dgm:prSet/>
      <dgm:spPr/>
      <dgm:t>
        <a:bodyPr/>
        <a:lstStyle/>
        <a:p>
          <a:endParaRPr lang="ru-RU"/>
        </a:p>
      </dgm:t>
    </dgm:pt>
    <dgm:pt modelId="{2F1F5611-927E-4D31-83D1-074323783926}" type="pres">
      <dgm:prSet presAssocID="{AB8BDF1A-12DE-483E-ACE2-2E5065079A8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92646-CC1D-432E-AD21-8EF219122436}" type="pres">
      <dgm:prSet presAssocID="{AB8BDF1A-12DE-483E-ACE2-2E5065079A8A}" presName="diamond" presStyleLbl="bgShp" presStyleIdx="0" presStyleCnt="1" custScaleX="105762"/>
      <dgm:spPr/>
    </dgm:pt>
    <dgm:pt modelId="{4E987DC9-E36D-49D6-9546-0CF32B550F82}" type="pres">
      <dgm:prSet presAssocID="{AB8BDF1A-12DE-483E-ACE2-2E5065079A8A}" presName="quad1" presStyleLbl="node1" presStyleIdx="0" presStyleCnt="4" custScaleX="136528" custScaleY="119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6B484-0A39-4439-8516-9D52A2390260}" type="pres">
      <dgm:prSet presAssocID="{AB8BDF1A-12DE-483E-ACE2-2E5065079A8A}" presName="quad2" presStyleLbl="node1" presStyleIdx="1" presStyleCnt="4" custScaleX="118098" custScaleY="111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65000-63F6-43DD-8E5C-75A24D03206F}" type="pres">
      <dgm:prSet presAssocID="{AB8BDF1A-12DE-483E-ACE2-2E5065079A8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0DCE7-E2C2-430F-91C1-DA3C7E3DD05B}" type="pres">
      <dgm:prSet presAssocID="{AB8BDF1A-12DE-483E-ACE2-2E5065079A8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3D027-5B2D-4C43-A017-EADFB7E45A00}" srcId="{AB8BDF1A-12DE-483E-ACE2-2E5065079A8A}" destId="{8ECC94E0-E728-4290-8336-25F169A09570}" srcOrd="2" destOrd="0" parTransId="{49FD4227-5A95-46E2-AD2F-34DF615AC6B6}" sibTransId="{FB1EF618-9A74-4A70-BE4D-814C9C1F289D}"/>
    <dgm:cxn modelId="{C02CB98A-79FA-46F3-ABDC-F9FDA1F994E5}" type="presOf" srcId="{1AF7BC5C-8DA5-4AA6-82BB-3D3BD183D560}" destId="{AF66B484-0A39-4439-8516-9D52A2390260}" srcOrd="0" destOrd="0" presId="urn:microsoft.com/office/officeart/2005/8/layout/matrix3"/>
    <dgm:cxn modelId="{D816D768-149C-479E-8C44-34CE54632B48}" type="presOf" srcId="{E2201195-A953-4A03-88B4-9B81188B9024}" destId="{80F0DCE7-E2C2-430F-91C1-DA3C7E3DD05B}" srcOrd="0" destOrd="0" presId="urn:microsoft.com/office/officeart/2005/8/layout/matrix3"/>
    <dgm:cxn modelId="{2AB15484-99A1-44F5-957E-DB2FAF731977}" srcId="{AB8BDF1A-12DE-483E-ACE2-2E5065079A8A}" destId="{E2201195-A953-4A03-88B4-9B81188B9024}" srcOrd="3" destOrd="0" parTransId="{BF316063-E794-4D32-A08A-A3DEDF538DD3}" sibTransId="{11437DF5-8E77-4D57-930C-F8AD1F616C78}"/>
    <dgm:cxn modelId="{E0BD89E3-65F9-4775-9133-D79563E9E757}" type="presOf" srcId="{466526BC-E8F1-4581-B32B-6A9622F4A576}" destId="{4E987DC9-E36D-49D6-9546-0CF32B550F82}" srcOrd="0" destOrd="0" presId="urn:microsoft.com/office/officeart/2005/8/layout/matrix3"/>
    <dgm:cxn modelId="{C73E2B0C-94F1-40CB-BB75-23E5FFA04712}" type="presOf" srcId="{8ECC94E0-E728-4290-8336-25F169A09570}" destId="{43365000-63F6-43DD-8E5C-75A24D03206F}" srcOrd="0" destOrd="0" presId="urn:microsoft.com/office/officeart/2005/8/layout/matrix3"/>
    <dgm:cxn modelId="{5F013802-30DD-41CD-AD9B-7AEC688C690E}" type="presOf" srcId="{AB8BDF1A-12DE-483E-ACE2-2E5065079A8A}" destId="{2F1F5611-927E-4D31-83D1-074323783926}" srcOrd="0" destOrd="0" presId="urn:microsoft.com/office/officeart/2005/8/layout/matrix3"/>
    <dgm:cxn modelId="{963EFF54-2553-469F-AF5A-6E620A146B72}" srcId="{AB8BDF1A-12DE-483E-ACE2-2E5065079A8A}" destId="{466526BC-E8F1-4581-B32B-6A9622F4A576}" srcOrd="0" destOrd="0" parTransId="{8E9654A6-E01D-4FDD-9152-9390EA546491}" sibTransId="{209018DA-5246-4696-8BD7-4575C467685E}"/>
    <dgm:cxn modelId="{6D8584C8-FAE5-42D8-A8A2-89F0A53F18EB}" srcId="{AB8BDF1A-12DE-483E-ACE2-2E5065079A8A}" destId="{1AF7BC5C-8DA5-4AA6-82BB-3D3BD183D560}" srcOrd="1" destOrd="0" parTransId="{64E7B802-A46D-490A-A0E9-29F0F21F2BDF}" sibTransId="{DE9588AC-BBCB-4ABF-91ED-AFD13EBE1798}"/>
    <dgm:cxn modelId="{C958FE30-80D6-4F12-9164-6345D494982B}" type="presParOf" srcId="{2F1F5611-927E-4D31-83D1-074323783926}" destId="{3B192646-CC1D-432E-AD21-8EF219122436}" srcOrd="0" destOrd="0" presId="urn:microsoft.com/office/officeart/2005/8/layout/matrix3"/>
    <dgm:cxn modelId="{54F3F72E-B935-4534-A5DB-F17D238AAE9F}" type="presParOf" srcId="{2F1F5611-927E-4D31-83D1-074323783926}" destId="{4E987DC9-E36D-49D6-9546-0CF32B550F82}" srcOrd="1" destOrd="0" presId="urn:microsoft.com/office/officeart/2005/8/layout/matrix3"/>
    <dgm:cxn modelId="{28AAF7DC-0A51-4962-B048-2F4BB9FAE055}" type="presParOf" srcId="{2F1F5611-927E-4D31-83D1-074323783926}" destId="{AF66B484-0A39-4439-8516-9D52A2390260}" srcOrd="2" destOrd="0" presId="urn:microsoft.com/office/officeart/2005/8/layout/matrix3"/>
    <dgm:cxn modelId="{08028702-5EA9-4AEE-8267-16AA865211BC}" type="presParOf" srcId="{2F1F5611-927E-4D31-83D1-074323783926}" destId="{43365000-63F6-43DD-8E5C-75A24D03206F}" srcOrd="3" destOrd="0" presId="urn:microsoft.com/office/officeart/2005/8/layout/matrix3"/>
    <dgm:cxn modelId="{22BE4906-1A88-484B-B78F-16F10D0474BA}" type="presParOf" srcId="{2F1F5611-927E-4D31-83D1-074323783926}" destId="{80F0DCE7-E2C2-430F-91C1-DA3C7E3DD05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FCA7-5DB0-4B9B-80AB-2E774C4E90B0}">
      <dsp:nvSpPr>
        <dsp:cNvPr id="0" name=""/>
        <dsp:cNvSpPr/>
      </dsp:nvSpPr>
      <dsp:spPr>
        <a:xfrm>
          <a:off x="0" y="245219"/>
          <a:ext cx="5429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575A-7B1F-45F1-BD40-AD21629B54D5}">
      <dsp:nvSpPr>
        <dsp:cNvPr id="0" name=""/>
        <dsp:cNvSpPr/>
      </dsp:nvSpPr>
      <dsp:spPr>
        <a:xfrm>
          <a:off x="271464" y="9059"/>
          <a:ext cx="4488734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ранкова гімнастика на свіжому повітрі (з урахуванням </a:t>
          </a:r>
          <a:r>
            <a:rPr lang="uk-UA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небезпекової</a:t>
          </a: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ситуації),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21" y="32116"/>
        <a:ext cx="4442620" cy="426206"/>
      </dsp:txXfrm>
    </dsp:sp>
    <dsp:sp modelId="{5FAC063F-C334-4957-9D31-EB90DF84A1FF}">
      <dsp:nvSpPr>
        <dsp:cNvPr id="0" name=""/>
        <dsp:cNvSpPr/>
      </dsp:nvSpPr>
      <dsp:spPr>
        <a:xfrm>
          <a:off x="0" y="970979"/>
          <a:ext cx="5429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F4751-7D4D-49BA-9295-AC9B9A5CD3FB}">
      <dsp:nvSpPr>
        <dsp:cNvPr id="0" name=""/>
        <dsp:cNvSpPr/>
      </dsp:nvSpPr>
      <dsp:spPr>
        <a:xfrm>
          <a:off x="271464" y="734819"/>
          <a:ext cx="4488772" cy="472320"/>
        </a:xfrm>
        <a:prstGeom prst="roundRect">
          <a:avLst/>
        </a:prstGeom>
        <a:solidFill>
          <a:schemeClr val="accent4">
            <a:hueOff val="3447177"/>
            <a:satOff val="-8721"/>
            <a:lumOff val="39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заняття з фізичної культури,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21" y="757876"/>
        <a:ext cx="4442658" cy="426206"/>
      </dsp:txXfrm>
    </dsp:sp>
    <dsp:sp modelId="{ABD412DB-2A13-441B-AEF3-73CE76F512B5}">
      <dsp:nvSpPr>
        <dsp:cNvPr id="0" name=""/>
        <dsp:cNvSpPr/>
      </dsp:nvSpPr>
      <dsp:spPr>
        <a:xfrm>
          <a:off x="0" y="1696739"/>
          <a:ext cx="5429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2C954-E249-4C52-A1B5-60D5B1DC5E2A}">
      <dsp:nvSpPr>
        <dsp:cNvPr id="0" name=""/>
        <dsp:cNvSpPr/>
      </dsp:nvSpPr>
      <dsp:spPr>
        <a:xfrm>
          <a:off x="271464" y="1460579"/>
          <a:ext cx="4488734" cy="472320"/>
        </a:xfrm>
        <a:prstGeom prst="roundRect">
          <a:avLst/>
        </a:prstGeom>
        <a:solidFill>
          <a:schemeClr val="accent4">
            <a:hueOff val="6894354"/>
            <a:satOff val="-17441"/>
            <a:lumOff val="7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рухливі ігри та вправи,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21" y="1483636"/>
        <a:ext cx="4442620" cy="426206"/>
      </dsp:txXfrm>
    </dsp:sp>
    <dsp:sp modelId="{011B4A86-8FDD-4C6A-BA35-E4546EB52655}">
      <dsp:nvSpPr>
        <dsp:cNvPr id="0" name=""/>
        <dsp:cNvSpPr/>
      </dsp:nvSpPr>
      <dsp:spPr>
        <a:xfrm>
          <a:off x="0" y="2422499"/>
          <a:ext cx="5429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A24F8-B3C1-4C34-B46D-7F39E1FE4304}">
      <dsp:nvSpPr>
        <dsp:cNvPr id="0" name=""/>
        <dsp:cNvSpPr/>
      </dsp:nvSpPr>
      <dsp:spPr>
        <a:xfrm>
          <a:off x="271464" y="2186339"/>
          <a:ext cx="4488734" cy="472320"/>
        </a:xfrm>
        <a:prstGeom prst="roundRect">
          <a:avLst/>
        </a:prstGeom>
        <a:solidFill>
          <a:schemeClr val="accent4">
            <a:hueOff val="10341531"/>
            <a:satOff val="-26162"/>
            <a:lumOff val="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свята та розваги,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21" y="2209396"/>
        <a:ext cx="4442620" cy="426206"/>
      </dsp:txXfrm>
    </dsp:sp>
    <dsp:sp modelId="{C2906BBB-27DB-43C8-B988-E2EB4DD7BF80}">
      <dsp:nvSpPr>
        <dsp:cNvPr id="0" name=""/>
        <dsp:cNvSpPr/>
      </dsp:nvSpPr>
      <dsp:spPr>
        <a:xfrm>
          <a:off x="0" y="3148259"/>
          <a:ext cx="5429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BC5CB-926C-49AE-944A-1F8653D6AEBB}">
      <dsp:nvSpPr>
        <dsp:cNvPr id="0" name=""/>
        <dsp:cNvSpPr/>
      </dsp:nvSpPr>
      <dsp:spPr>
        <a:xfrm>
          <a:off x="271464" y="2912099"/>
          <a:ext cx="4488734" cy="472320"/>
        </a:xfrm>
        <a:prstGeom prst="roundRect">
          <a:avLst/>
        </a:prstGeom>
        <a:solidFill>
          <a:schemeClr val="accent4">
            <a:hueOff val="13788708"/>
            <a:satOff val="-34882"/>
            <a:lumOff val="156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туристичні походи,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21" y="2935156"/>
        <a:ext cx="4442620" cy="426206"/>
      </dsp:txXfrm>
    </dsp:sp>
    <dsp:sp modelId="{0045B218-47ED-4E48-A8DC-A8EABB436454}">
      <dsp:nvSpPr>
        <dsp:cNvPr id="0" name=""/>
        <dsp:cNvSpPr/>
      </dsp:nvSpPr>
      <dsp:spPr>
        <a:xfrm>
          <a:off x="0" y="3874020"/>
          <a:ext cx="542928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1533A-1626-44B2-91C4-23CEB3896229}">
      <dsp:nvSpPr>
        <dsp:cNvPr id="0" name=""/>
        <dsp:cNvSpPr/>
      </dsp:nvSpPr>
      <dsp:spPr>
        <a:xfrm>
          <a:off x="271464" y="3637860"/>
          <a:ext cx="4488734" cy="472320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50" tIns="0" rIns="1436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квести</a:t>
          </a: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тощо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21" y="3660917"/>
        <a:ext cx="4442620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4181F-0362-4286-AEE4-C3B7E620A1DA}">
      <dsp:nvSpPr>
        <dsp:cNvPr id="0" name=""/>
        <dsp:cNvSpPr/>
      </dsp:nvSpPr>
      <dsp:spPr>
        <a:xfrm rot="5400000">
          <a:off x="-102814" y="103941"/>
          <a:ext cx="685428" cy="4797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41027"/>
        <a:ext cx="479799" cy="205629"/>
      </dsp:txXfrm>
    </dsp:sp>
    <dsp:sp modelId="{AC0AC606-B1AB-4DCC-8FB6-A0E132C69177}">
      <dsp:nvSpPr>
        <dsp:cNvPr id="0" name=""/>
        <dsp:cNvSpPr/>
      </dsp:nvSpPr>
      <dsp:spPr>
        <a:xfrm rot="5400000">
          <a:off x="3517597" y="-3036671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складання програми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22875"/>
        <a:ext cx="6499375" cy="402030"/>
      </dsp:txXfrm>
    </dsp:sp>
    <dsp:sp modelId="{0F472D57-D082-4D75-9E95-E4178E8C10DE}">
      <dsp:nvSpPr>
        <dsp:cNvPr id="0" name=""/>
        <dsp:cNvSpPr/>
      </dsp:nvSpPr>
      <dsp:spPr>
        <a:xfrm rot="5400000">
          <a:off x="-102814" y="703707"/>
          <a:ext cx="685428" cy="479799"/>
        </a:xfrm>
        <a:prstGeom prst="chevron">
          <a:avLst/>
        </a:prstGeom>
        <a:solidFill>
          <a:schemeClr val="accent5">
            <a:hueOff val="-3009300"/>
            <a:satOff val="7410"/>
            <a:lumOff val="-163"/>
            <a:alphaOff val="0"/>
          </a:schemeClr>
        </a:solidFill>
        <a:ln w="55000" cap="flat" cmpd="thickThin" algn="ctr">
          <a:solidFill>
            <a:schemeClr val="accent5">
              <a:hueOff val="-3009300"/>
              <a:satOff val="7410"/>
              <a:lumOff val="-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840793"/>
        <a:ext cx="479799" cy="205629"/>
      </dsp:txXfrm>
    </dsp:sp>
    <dsp:sp modelId="{3DEC5C70-FBE6-4A01-963B-C36D35262CC0}">
      <dsp:nvSpPr>
        <dsp:cNvPr id="0" name=""/>
        <dsp:cNvSpPr/>
      </dsp:nvSpPr>
      <dsp:spPr>
        <a:xfrm rot="5400000">
          <a:off x="3517597" y="-2436904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3009300"/>
              <a:satOff val="7410"/>
              <a:lumOff val="-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визначення мети, дати, часу та місця проведення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622642"/>
        <a:ext cx="6499375" cy="402030"/>
      </dsp:txXfrm>
    </dsp:sp>
    <dsp:sp modelId="{C30E585A-3BC9-48EF-B637-CD07CF602039}">
      <dsp:nvSpPr>
        <dsp:cNvPr id="0" name=""/>
        <dsp:cNvSpPr/>
      </dsp:nvSpPr>
      <dsp:spPr>
        <a:xfrm rot="5400000">
          <a:off x="-102814" y="1303473"/>
          <a:ext cx="685428" cy="479799"/>
        </a:xfrm>
        <a:prstGeom prst="chevron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55000" cap="flat" cmpd="thickThin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440559"/>
        <a:ext cx="479799" cy="205629"/>
      </dsp:txXfrm>
    </dsp:sp>
    <dsp:sp modelId="{D786E5E1-768B-4EC7-AECC-DAA786B4B908}">
      <dsp:nvSpPr>
        <dsp:cNvPr id="0" name=""/>
        <dsp:cNvSpPr/>
      </dsp:nvSpPr>
      <dsp:spPr>
        <a:xfrm rot="5400000">
          <a:off x="3517597" y="-1837138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перелік номерів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1222408"/>
        <a:ext cx="6499375" cy="402030"/>
      </dsp:txXfrm>
    </dsp:sp>
    <dsp:sp modelId="{5386F1C8-3EF7-42A9-834F-FDE47A7B94CD}">
      <dsp:nvSpPr>
        <dsp:cNvPr id="0" name=""/>
        <dsp:cNvSpPr/>
      </dsp:nvSpPr>
      <dsp:spPr>
        <a:xfrm rot="5400000">
          <a:off x="-102814" y="1903240"/>
          <a:ext cx="685428" cy="479799"/>
        </a:xfrm>
        <a:prstGeom prst="chevron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55000" cap="flat" cmpd="thickThin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40326"/>
        <a:ext cx="479799" cy="205629"/>
      </dsp:txXfrm>
    </dsp:sp>
    <dsp:sp modelId="{994F097C-DD93-45AA-A0AF-6FA335925FC0}">
      <dsp:nvSpPr>
        <dsp:cNvPr id="0" name=""/>
        <dsp:cNvSpPr/>
      </dsp:nvSpPr>
      <dsp:spPr>
        <a:xfrm rot="5400000">
          <a:off x="3517597" y="-1237372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відповідальні за підготовку і проведення свята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1822174"/>
        <a:ext cx="6499375" cy="402030"/>
      </dsp:txXfrm>
    </dsp:sp>
    <dsp:sp modelId="{99CDC4E5-4A59-43A8-8EC8-D186DFED93DE}">
      <dsp:nvSpPr>
        <dsp:cNvPr id="0" name=""/>
        <dsp:cNvSpPr/>
      </dsp:nvSpPr>
      <dsp:spPr>
        <a:xfrm rot="5400000">
          <a:off x="-102814" y="2503006"/>
          <a:ext cx="685428" cy="479799"/>
        </a:xfrm>
        <a:prstGeom prst="chevron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 w="55000" cap="flat" cmpd="thickThin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640092"/>
        <a:ext cx="479799" cy="205629"/>
      </dsp:txXfrm>
    </dsp:sp>
    <dsp:sp modelId="{CC36DBBC-B8B1-4358-ADFE-5BB9556F58F6}">
      <dsp:nvSpPr>
        <dsp:cNvPr id="0" name=""/>
        <dsp:cNvSpPr/>
      </dsp:nvSpPr>
      <dsp:spPr>
        <a:xfrm rot="5400000">
          <a:off x="3517597" y="-637605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кількість учасників свята, із яких вони груп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2421941"/>
        <a:ext cx="6499375" cy="402030"/>
      </dsp:txXfrm>
    </dsp:sp>
    <dsp:sp modelId="{0DC5ED89-B9A9-4381-9FF5-4F8471632C88}">
      <dsp:nvSpPr>
        <dsp:cNvPr id="0" name=""/>
        <dsp:cNvSpPr/>
      </dsp:nvSpPr>
      <dsp:spPr>
        <a:xfrm rot="5400000">
          <a:off x="-102814" y="3102772"/>
          <a:ext cx="685428" cy="479799"/>
        </a:xfrm>
        <a:prstGeom prst="chevron">
          <a:avLst/>
        </a:prstGeom>
        <a:solidFill>
          <a:schemeClr val="accent5">
            <a:hueOff val="-15046498"/>
            <a:satOff val="37049"/>
            <a:lumOff val="-817"/>
            <a:alphaOff val="0"/>
          </a:schemeClr>
        </a:solidFill>
        <a:ln w="55000" cap="flat" cmpd="thickThin" algn="ctr">
          <a:solidFill>
            <a:schemeClr val="accent5">
              <a:hueOff val="-15046498"/>
              <a:satOff val="37049"/>
              <a:lumOff val="-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3239858"/>
        <a:ext cx="479799" cy="205629"/>
      </dsp:txXfrm>
    </dsp:sp>
    <dsp:sp modelId="{05AC9A2E-5B23-4041-8D45-A8C7F126F668}">
      <dsp:nvSpPr>
        <dsp:cNvPr id="0" name=""/>
        <dsp:cNvSpPr/>
      </dsp:nvSpPr>
      <dsp:spPr>
        <a:xfrm rot="5400000">
          <a:off x="3517597" y="-37839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15046498"/>
              <a:satOff val="37049"/>
              <a:lumOff val="-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склад суддівського журі,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3021707"/>
        <a:ext cx="6499375" cy="402030"/>
      </dsp:txXfrm>
    </dsp:sp>
    <dsp:sp modelId="{9DABA4CE-8428-45C6-9DA1-8449EAF4A967}">
      <dsp:nvSpPr>
        <dsp:cNvPr id="0" name=""/>
        <dsp:cNvSpPr/>
      </dsp:nvSpPr>
      <dsp:spPr>
        <a:xfrm rot="5400000">
          <a:off x="-102814" y="3702539"/>
          <a:ext cx="685428" cy="479799"/>
        </a:xfrm>
        <a:prstGeom prst="chevron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55000" cap="flat" cmpd="thickThin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839625"/>
        <a:ext cx="479799" cy="205629"/>
      </dsp:txXfrm>
    </dsp:sp>
    <dsp:sp modelId="{2E974C87-9682-4AE4-BDFE-657026570615}">
      <dsp:nvSpPr>
        <dsp:cNvPr id="0" name=""/>
        <dsp:cNvSpPr/>
      </dsp:nvSpPr>
      <dsp:spPr>
        <a:xfrm rot="5400000">
          <a:off x="3517597" y="561926"/>
          <a:ext cx="445528" cy="652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підбиття підсумків змагання та нагородження учасників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9800" y="3621473"/>
        <a:ext cx="6499375" cy="402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DEE9-5FA1-4989-A5B1-1ADDAA48BBB9}">
      <dsp:nvSpPr>
        <dsp:cNvPr id="0" name=""/>
        <dsp:cNvSpPr/>
      </dsp:nvSpPr>
      <dsp:spPr>
        <a:xfrm>
          <a:off x="1483660" y="1250195"/>
          <a:ext cx="1108475" cy="10959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СВЯТО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5992" y="1410689"/>
        <a:ext cx="783811" cy="774932"/>
      </dsp:txXfrm>
    </dsp:sp>
    <dsp:sp modelId="{117C02C3-A082-4E66-90BB-D954E9AF1BFB}">
      <dsp:nvSpPr>
        <dsp:cNvPr id="0" name=""/>
        <dsp:cNvSpPr/>
      </dsp:nvSpPr>
      <dsp:spPr>
        <a:xfrm rot="16185618">
          <a:off x="1958373" y="947006"/>
          <a:ext cx="153292" cy="325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981463" y="1035167"/>
        <a:ext cx="107304" cy="195502"/>
      </dsp:txXfrm>
    </dsp:sp>
    <dsp:sp modelId="{2368E193-3A76-44BA-B528-40516C34994F}">
      <dsp:nvSpPr>
        <dsp:cNvPr id="0" name=""/>
        <dsp:cNvSpPr/>
      </dsp:nvSpPr>
      <dsp:spPr>
        <a:xfrm>
          <a:off x="1507264" y="-30545"/>
          <a:ext cx="1050114" cy="991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Цікаве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050" y="114660"/>
        <a:ext cx="742542" cy="701111"/>
      </dsp:txXfrm>
    </dsp:sp>
    <dsp:sp modelId="{FAF65C46-3269-4956-8B64-88934B74A655}">
      <dsp:nvSpPr>
        <dsp:cNvPr id="0" name=""/>
        <dsp:cNvSpPr/>
      </dsp:nvSpPr>
      <dsp:spPr>
        <a:xfrm rot="19539">
          <a:off x="2644453" y="1639043"/>
          <a:ext cx="126061" cy="325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644453" y="1704103"/>
        <a:ext cx="88243" cy="195502"/>
      </dsp:txXfrm>
    </dsp:sp>
    <dsp:sp modelId="{CC0CC1A5-8B9E-495F-8B2B-76FCBD898A62}">
      <dsp:nvSpPr>
        <dsp:cNvPr id="0" name=""/>
        <dsp:cNvSpPr/>
      </dsp:nvSpPr>
      <dsp:spPr>
        <a:xfrm>
          <a:off x="2829967" y="1257120"/>
          <a:ext cx="1085764" cy="1097245"/>
        </a:xfrm>
        <a:prstGeom prst="ellipse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973" y="1417808"/>
        <a:ext cx="767752" cy="775869"/>
      </dsp:txXfrm>
    </dsp:sp>
    <dsp:sp modelId="{E7AB0FFF-4D63-49B2-A899-423F41311410}">
      <dsp:nvSpPr>
        <dsp:cNvPr id="0" name=""/>
        <dsp:cNvSpPr/>
      </dsp:nvSpPr>
      <dsp:spPr>
        <a:xfrm rot="5414220">
          <a:off x="1962858" y="2315382"/>
          <a:ext cx="144454" cy="325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984616" y="2358881"/>
        <a:ext cx="101118" cy="195502"/>
      </dsp:txXfrm>
    </dsp:sp>
    <dsp:sp modelId="{4AD35CA5-89F4-43C9-86EA-EBBF03C38150}">
      <dsp:nvSpPr>
        <dsp:cNvPr id="0" name=""/>
        <dsp:cNvSpPr/>
      </dsp:nvSpPr>
      <dsp:spPr>
        <a:xfrm>
          <a:off x="1512372" y="2618660"/>
          <a:ext cx="1039898" cy="1055222"/>
        </a:xfrm>
        <a:prstGeom prst="ellipse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70C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Радісне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4662" y="2773194"/>
        <a:ext cx="735318" cy="746154"/>
      </dsp:txXfrm>
    </dsp:sp>
    <dsp:sp modelId="{4FBAD2BB-4BE9-4B3F-91D1-C7348AF4E7B8}">
      <dsp:nvSpPr>
        <dsp:cNvPr id="0" name=""/>
        <dsp:cNvSpPr/>
      </dsp:nvSpPr>
      <dsp:spPr>
        <a:xfrm rot="10780623">
          <a:off x="1291426" y="1639062"/>
          <a:ext cx="135853" cy="325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332182" y="1704114"/>
        <a:ext cx="95097" cy="195502"/>
      </dsp:txXfrm>
    </dsp:sp>
    <dsp:sp modelId="{71F6CFA7-11D9-4828-A2DE-7107EF5F481C}">
      <dsp:nvSpPr>
        <dsp:cNvPr id="0" name=""/>
        <dsp:cNvSpPr/>
      </dsp:nvSpPr>
      <dsp:spPr>
        <a:xfrm>
          <a:off x="156233" y="1254030"/>
          <a:ext cx="1071121" cy="1103427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Спільне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95" y="1415623"/>
        <a:ext cx="757397" cy="7802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DBFA9-EC9E-4DD5-B21C-93B0857DF9FB}">
      <dsp:nvSpPr>
        <dsp:cNvPr id="0" name=""/>
        <dsp:cNvSpPr/>
      </dsp:nvSpPr>
      <dsp:spPr>
        <a:xfrm rot="5400000">
          <a:off x="-167814" y="170064"/>
          <a:ext cx="1118765" cy="7831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93817"/>
        <a:ext cx="783135" cy="335630"/>
      </dsp:txXfrm>
    </dsp:sp>
    <dsp:sp modelId="{37DFAB7B-0A27-4650-BA59-150DD3479906}">
      <dsp:nvSpPr>
        <dsp:cNvPr id="0" name=""/>
        <dsp:cNvSpPr/>
      </dsp:nvSpPr>
      <dsp:spPr>
        <a:xfrm rot="5400000">
          <a:off x="3792739" y="-3007353"/>
          <a:ext cx="727197" cy="674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Відкриття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свята, парад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учасників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святковий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марш,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привітання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команд.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3136" y="37749"/>
        <a:ext cx="6710905" cy="656199"/>
      </dsp:txXfrm>
    </dsp:sp>
    <dsp:sp modelId="{58B79174-2F66-4220-B855-AB054ADABE6D}">
      <dsp:nvSpPr>
        <dsp:cNvPr id="0" name=""/>
        <dsp:cNvSpPr/>
      </dsp:nvSpPr>
      <dsp:spPr>
        <a:xfrm rot="5400000">
          <a:off x="-167814" y="1140262"/>
          <a:ext cx="1118765" cy="783135"/>
        </a:xfrm>
        <a:prstGeom prst="chevron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 w="55000" cap="flat" cmpd="thickThin" algn="ctr">
          <a:solidFill>
            <a:schemeClr val="accent4">
              <a:hueOff val="5745295"/>
              <a:satOff val="-14534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1364015"/>
        <a:ext cx="783135" cy="335630"/>
      </dsp:txXfrm>
    </dsp:sp>
    <dsp:sp modelId="{4FF5E8E5-8E61-4AE5-BBC7-4B0733F2F7CC}">
      <dsp:nvSpPr>
        <dsp:cNvPr id="0" name=""/>
        <dsp:cNvSpPr/>
      </dsp:nvSpPr>
      <dsp:spPr>
        <a:xfrm rot="5400000">
          <a:off x="3792739" y="-2037155"/>
          <a:ext cx="727197" cy="674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5745295"/>
              <a:satOff val="-14534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Виступи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учасників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свята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гімнастичними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вправами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3136" y="1007947"/>
        <a:ext cx="6710905" cy="656199"/>
      </dsp:txXfrm>
    </dsp:sp>
    <dsp:sp modelId="{CD8C0178-85AB-406A-B9AD-664ED5595DD6}">
      <dsp:nvSpPr>
        <dsp:cNvPr id="0" name=""/>
        <dsp:cNvSpPr/>
      </dsp:nvSpPr>
      <dsp:spPr>
        <a:xfrm rot="5400000">
          <a:off x="-167814" y="2110460"/>
          <a:ext cx="1118765" cy="783135"/>
        </a:xfrm>
        <a:prstGeom prst="chevron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 w="55000" cap="flat" cmpd="thickThin" algn="ctr">
          <a:solidFill>
            <a:schemeClr val="accent4">
              <a:hueOff val="11490590"/>
              <a:satOff val="-29069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2334213"/>
        <a:ext cx="783135" cy="335630"/>
      </dsp:txXfrm>
    </dsp:sp>
    <dsp:sp modelId="{93781015-CCEB-43C9-AFDF-AC761AD05550}">
      <dsp:nvSpPr>
        <dsp:cNvPr id="0" name=""/>
        <dsp:cNvSpPr/>
      </dsp:nvSpPr>
      <dsp:spPr>
        <a:xfrm rot="5400000">
          <a:off x="3792739" y="-1066958"/>
          <a:ext cx="727197" cy="674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11490590"/>
              <a:satOff val="-29069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змагань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командами, участь в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іграх-естафетах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атракціонах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сюрпризний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момент.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3136" y="1978144"/>
        <a:ext cx="6710905" cy="656199"/>
      </dsp:txXfrm>
    </dsp:sp>
    <dsp:sp modelId="{79FCACE7-89B2-4B79-8D91-7FFDEEA10827}">
      <dsp:nvSpPr>
        <dsp:cNvPr id="0" name=""/>
        <dsp:cNvSpPr/>
      </dsp:nvSpPr>
      <dsp:spPr>
        <a:xfrm rot="5400000">
          <a:off x="-167814" y="3080657"/>
          <a:ext cx="1118765" cy="783135"/>
        </a:xfrm>
        <a:prstGeom prst="chevron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55000" cap="flat" cmpd="thickThin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304410"/>
        <a:ext cx="783135" cy="335630"/>
      </dsp:txXfrm>
    </dsp:sp>
    <dsp:sp modelId="{80841E80-7B34-4C39-9DD5-2452781D5613}">
      <dsp:nvSpPr>
        <dsp:cNvPr id="0" name=""/>
        <dsp:cNvSpPr/>
      </dsp:nvSpPr>
      <dsp:spPr>
        <a:xfrm rot="5400000">
          <a:off x="3792739" y="-96760"/>
          <a:ext cx="727197" cy="674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Завершення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свята,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підбиття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підсумків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нагородження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закриття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свята.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3136" y="2948342"/>
        <a:ext cx="6710905" cy="656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BF85-3B70-4DEF-994D-8DE2630BC69D}">
      <dsp:nvSpPr>
        <dsp:cNvPr id="0" name=""/>
        <dsp:cNvSpPr/>
      </dsp:nvSpPr>
      <dsp:spPr>
        <a:xfrm rot="5400000">
          <a:off x="-192019" y="194987"/>
          <a:ext cx="1280127" cy="8960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451013"/>
        <a:ext cx="896089" cy="384038"/>
      </dsp:txXfrm>
    </dsp:sp>
    <dsp:sp modelId="{ACCABA9A-9355-4338-85C2-C2EFE7DC6D5F}">
      <dsp:nvSpPr>
        <dsp:cNvPr id="0" name=""/>
        <dsp:cNvSpPr/>
      </dsp:nvSpPr>
      <dsp:spPr>
        <a:xfrm rot="5400000">
          <a:off x="3420521" y="-2521463"/>
          <a:ext cx="832083" cy="5880947"/>
        </a:xfrm>
        <a:prstGeom prst="round2SameRect">
          <a:avLst/>
        </a:prstGeom>
        <a:solidFill>
          <a:srgbClr val="CCCCFF">
            <a:alpha val="90000"/>
          </a:srgb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ea typeface="Batang" pitchFamily="18" charset="-127"/>
              <a:cs typeface="Times New Roman" pitchFamily="18" charset="0"/>
            </a:rPr>
            <a:t>скласти план фізкультурно-спортивних заходів на літній період;</a:t>
          </a:r>
          <a:endParaRPr lang="ru-RU" sz="2000" kern="1200" dirty="0">
            <a:latin typeface="Times New Roman" pitchFamily="18" charset="0"/>
            <a:ea typeface="Batang" pitchFamily="18" charset="-127"/>
            <a:cs typeface="Times New Roman" pitchFamily="18" charset="0"/>
          </a:endParaRPr>
        </a:p>
      </dsp:txBody>
      <dsp:txXfrm rot="-5400000">
        <a:off x="896090" y="43587"/>
        <a:ext cx="5840328" cy="750845"/>
      </dsp:txXfrm>
    </dsp:sp>
    <dsp:sp modelId="{18F500C5-9014-4F5D-ACAE-394894050671}">
      <dsp:nvSpPr>
        <dsp:cNvPr id="0" name=""/>
        <dsp:cNvSpPr/>
      </dsp:nvSpPr>
      <dsp:spPr>
        <a:xfrm rot="5400000">
          <a:off x="-192019" y="1279657"/>
          <a:ext cx="1280127" cy="8960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535683"/>
        <a:ext cx="896089" cy="384038"/>
      </dsp:txXfrm>
    </dsp:sp>
    <dsp:sp modelId="{F769FAE0-7E59-4C42-8531-9B3CF878CC62}">
      <dsp:nvSpPr>
        <dsp:cNvPr id="0" name=""/>
        <dsp:cNvSpPr/>
      </dsp:nvSpPr>
      <dsp:spPr>
        <a:xfrm rot="5400000">
          <a:off x="3420521" y="-1436793"/>
          <a:ext cx="832083" cy="588094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розробити сценарій фізкультурного свята – «Літні олімпійські ігри», «Веселі старти», або «Веселі перегони»;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96090" y="1128257"/>
        <a:ext cx="5840328" cy="750845"/>
      </dsp:txXfrm>
    </dsp:sp>
    <dsp:sp modelId="{9A34E12A-3801-43FF-9D1D-04B9DA2AA361}">
      <dsp:nvSpPr>
        <dsp:cNvPr id="0" name=""/>
        <dsp:cNvSpPr/>
      </dsp:nvSpPr>
      <dsp:spPr>
        <a:xfrm rot="5400000">
          <a:off x="-192019" y="2417298"/>
          <a:ext cx="1280127" cy="8960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2673324"/>
        <a:ext cx="896089" cy="384038"/>
      </dsp:txXfrm>
    </dsp:sp>
    <dsp:sp modelId="{9BFEBB79-C73E-47B2-81CF-8FB7B57FC85F}">
      <dsp:nvSpPr>
        <dsp:cNvPr id="0" name=""/>
        <dsp:cNvSpPr/>
      </dsp:nvSpPr>
      <dsp:spPr>
        <a:xfrm rot="5400000">
          <a:off x="3367551" y="-299153"/>
          <a:ext cx="938023" cy="5880947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здійснити перевірку стаціонарного спортивного обладнання на спортивному майданчику, підготувати переносне – гімнастичні дошки, драбини, дуги, мішені, тощо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96090" y="2218099"/>
        <a:ext cx="5835156" cy="846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BF85-3B70-4DEF-994D-8DE2630BC69D}">
      <dsp:nvSpPr>
        <dsp:cNvPr id="0" name=""/>
        <dsp:cNvSpPr/>
      </dsp:nvSpPr>
      <dsp:spPr>
        <a:xfrm rot="5400000">
          <a:off x="-121531" y="124970"/>
          <a:ext cx="810210" cy="5671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87013"/>
        <a:ext cx="567147" cy="243063"/>
      </dsp:txXfrm>
    </dsp:sp>
    <dsp:sp modelId="{ACCABA9A-9355-4338-85C2-C2EFE7DC6D5F}">
      <dsp:nvSpPr>
        <dsp:cNvPr id="0" name=""/>
        <dsp:cNvSpPr/>
      </dsp:nvSpPr>
      <dsp:spPr>
        <a:xfrm rot="5400000">
          <a:off x="3877907" y="-3307320"/>
          <a:ext cx="526636" cy="7148156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спільно з вихователями облаштувати «доріжки здоров’я»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7147" y="29148"/>
        <a:ext cx="7122448" cy="475220"/>
      </dsp:txXfrm>
    </dsp:sp>
    <dsp:sp modelId="{18F500C5-9014-4F5D-ACAE-394894050671}">
      <dsp:nvSpPr>
        <dsp:cNvPr id="0" name=""/>
        <dsp:cNvSpPr/>
      </dsp:nvSpPr>
      <dsp:spPr>
        <a:xfrm rot="5400000">
          <a:off x="-121531" y="813673"/>
          <a:ext cx="810210" cy="567147"/>
        </a:xfrm>
        <a:prstGeom prst="chevron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55000" cap="flat" cmpd="thickThin" algn="ctr">
          <a:solidFill>
            <a:schemeClr val="accent4">
              <a:hueOff val="4308971"/>
              <a:satOff val="-10901"/>
              <a:lumOff val="49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975716"/>
        <a:ext cx="567147" cy="243063"/>
      </dsp:txXfrm>
    </dsp:sp>
    <dsp:sp modelId="{F769FAE0-7E59-4C42-8531-9B3CF878CC62}">
      <dsp:nvSpPr>
        <dsp:cNvPr id="0" name=""/>
        <dsp:cNvSpPr/>
      </dsp:nvSpPr>
      <dsp:spPr>
        <a:xfrm rot="5400000">
          <a:off x="3877907" y="-2618618"/>
          <a:ext cx="526636" cy="7148156"/>
        </a:xfrm>
        <a:prstGeom prst="round2SameRect">
          <a:avLst/>
        </a:prstGeom>
        <a:solidFill>
          <a:srgbClr val="CCFF99">
            <a:alpha val="89804"/>
          </a:srgbClr>
        </a:solidFill>
        <a:ln w="55000" cap="flat" cmpd="thickThin" algn="ctr">
          <a:solidFill>
            <a:schemeClr val="accent4">
              <a:hueOff val="4308971"/>
              <a:satOff val="-10901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оновити дрібний інвентар та атрибути для загально розвивальних вправ та рухливих ігор; підготувати спортивний інвентар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67147" y="717850"/>
        <a:ext cx="7122448" cy="475220"/>
      </dsp:txXfrm>
    </dsp:sp>
    <dsp:sp modelId="{9A34E12A-3801-43FF-9D1D-04B9DA2AA361}">
      <dsp:nvSpPr>
        <dsp:cNvPr id="0" name=""/>
        <dsp:cNvSpPr/>
      </dsp:nvSpPr>
      <dsp:spPr>
        <a:xfrm rot="5400000">
          <a:off x="-121531" y="1502376"/>
          <a:ext cx="810210" cy="567147"/>
        </a:xfrm>
        <a:prstGeom prst="chevron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55000" cap="flat" cmpd="thickThin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664419"/>
        <a:ext cx="567147" cy="243063"/>
      </dsp:txXfrm>
    </dsp:sp>
    <dsp:sp modelId="{9BFEBB79-C73E-47B2-81CF-8FB7B57FC85F}">
      <dsp:nvSpPr>
        <dsp:cNvPr id="0" name=""/>
        <dsp:cNvSpPr/>
      </dsp:nvSpPr>
      <dsp:spPr>
        <a:xfrm rot="5400000">
          <a:off x="3877907" y="-1929915"/>
          <a:ext cx="526636" cy="7148156"/>
        </a:xfrm>
        <a:prstGeom prst="round2SameRect">
          <a:avLst/>
        </a:prstGeom>
        <a:solidFill>
          <a:srgbClr val="CCFFFF">
            <a:alpha val="89804"/>
          </a:srgbClr>
        </a:solidFill>
        <a:ln w="55000" cap="flat" cmpd="thickThin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створити парк або депо з наявних та залучених за допомогою батьків роликів, самокатів, велосипедів, </a:t>
          </a:r>
          <a:r>
            <a:rPr lang="uk-UA" sz="1800" kern="1200" dirty="0" err="1" smtClean="0">
              <a:latin typeface="Times New Roman" pitchFamily="18" charset="0"/>
              <a:cs typeface="Times New Roman" pitchFamily="18" charset="0"/>
            </a:rPr>
            <a:t>скейтів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67147" y="1406553"/>
        <a:ext cx="7122448" cy="475220"/>
      </dsp:txXfrm>
    </dsp:sp>
    <dsp:sp modelId="{07611C00-FF67-4EDD-BBFB-690832723366}">
      <dsp:nvSpPr>
        <dsp:cNvPr id="0" name=""/>
        <dsp:cNvSpPr/>
      </dsp:nvSpPr>
      <dsp:spPr>
        <a:xfrm rot="5400000">
          <a:off x="-121531" y="2191079"/>
          <a:ext cx="810210" cy="567147"/>
        </a:xfrm>
        <a:prstGeom prst="chevron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55000" cap="flat" cmpd="thickThin" algn="ctr">
          <a:solidFill>
            <a:schemeClr val="accent4">
              <a:hueOff val="12926913"/>
              <a:satOff val="-32702"/>
              <a:lumOff val="147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353122"/>
        <a:ext cx="567147" cy="243063"/>
      </dsp:txXfrm>
    </dsp:sp>
    <dsp:sp modelId="{F9E4894F-9BD6-4EF1-B444-868B4127712F}">
      <dsp:nvSpPr>
        <dsp:cNvPr id="0" name=""/>
        <dsp:cNvSpPr/>
      </dsp:nvSpPr>
      <dsp:spPr>
        <a:xfrm rot="5400000">
          <a:off x="3877907" y="-1241212"/>
          <a:ext cx="526636" cy="7148156"/>
        </a:xfrm>
        <a:prstGeom prst="round2SameRect">
          <a:avLst/>
        </a:prstGeom>
        <a:solidFill>
          <a:srgbClr val="CCCCFF">
            <a:alpha val="89804"/>
          </a:srgbClr>
        </a:solidFill>
        <a:ln w="55000" cap="flat" cmpd="thickThin" algn="ctr">
          <a:solidFill>
            <a:schemeClr val="accent4">
              <a:hueOff val="12926913"/>
              <a:satOff val="-32702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розробити пам’ятки батькам щодо організації рухового режиму вдома, під час відпустки;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67147" y="2095256"/>
        <a:ext cx="7122448" cy="475220"/>
      </dsp:txXfrm>
    </dsp:sp>
    <dsp:sp modelId="{5E0BC890-5F0C-4BB1-8ADE-89A147DA4550}">
      <dsp:nvSpPr>
        <dsp:cNvPr id="0" name=""/>
        <dsp:cNvSpPr/>
      </dsp:nvSpPr>
      <dsp:spPr>
        <a:xfrm rot="5400000">
          <a:off x="-121531" y="2879782"/>
          <a:ext cx="810210" cy="567147"/>
        </a:xfrm>
        <a:prstGeom prst="chevron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55000" cap="flat" cmpd="thickThin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041825"/>
        <a:ext cx="567147" cy="243063"/>
      </dsp:txXfrm>
    </dsp:sp>
    <dsp:sp modelId="{C4C1BD46-0B3C-437B-A147-7004D74A6F3D}">
      <dsp:nvSpPr>
        <dsp:cNvPr id="0" name=""/>
        <dsp:cNvSpPr/>
      </dsp:nvSpPr>
      <dsp:spPr>
        <a:xfrm rot="5400000">
          <a:off x="3877907" y="-552509"/>
          <a:ext cx="526636" cy="7148156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55000" cap="flat" cmpd="thickThin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розробити поради як вихователям, так і батькам щодо запобігання  статичного напруження, акцентувати увагу на чітке дотримання розпорядку дня.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67147" y="2783959"/>
        <a:ext cx="7122448" cy="475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BF85-3B70-4DEF-994D-8DE2630BC69D}">
      <dsp:nvSpPr>
        <dsp:cNvPr id="0" name=""/>
        <dsp:cNvSpPr/>
      </dsp:nvSpPr>
      <dsp:spPr>
        <a:xfrm rot="5400000">
          <a:off x="-156856" y="215894"/>
          <a:ext cx="892838" cy="624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-22930" y="394463"/>
        <a:ext cx="624987" cy="267851"/>
      </dsp:txXfrm>
    </dsp:sp>
    <dsp:sp modelId="{ACCABA9A-9355-4338-85C2-C2EFE7DC6D5F}">
      <dsp:nvSpPr>
        <dsp:cNvPr id="0" name=""/>
        <dsp:cNvSpPr/>
      </dsp:nvSpPr>
      <dsp:spPr>
        <a:xfrm rot="5400000">
          <a:off x="3684978" y="-3127110"/>
          <a:ext cx="740938" cy="6998505"/>
        </a:xfrm>
        <a:prstGeom prst="round2SameRect">
          <a:avLst/>
        </a:prstGeom>
        <a:solidFill>
          <a:srgbClr val="CCCCFF">
            <a:alpha val="90000"/>
          </a:srgb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змінити розпорядок дня, форми організації життєдіяльності, форми організації освітнього процесу;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56195" y="37843"/>
        <a:ext cx="6962335" cy="668598"/>
      </dsp:txXfrm>
    </dsp:sp>
    <dsp:sp modelId="{18F500C5-9014-4F5D-ACAE-394894050671}">
      <dsp:nvSpPr>
        <dsp:cNvPr id="0" name=""/>
        <dsp:cNvSpPr/>
      </dsp:nvSpPr>
      <dsp:spPr>
        <a:xfrm rot="5400000">
          <a:off x="-156856" y="1083559"/>
          <a:ext cx="892838" cy="624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-22930" y="1262128"/>
        <a:ext cx="624987" cy="267851"/>
      </dsp:txXfrm>
    </dsp:sp>
    <dsp:sp modelId="{F769FAE0-7E59-4C42-8531-9B3CF878CC62}">
      <dsp:nvSpPr>
        <dsp:cNvPr id="0" name=""/>
        <dsp:cNvSpPr/>
      </dsp:nvSpPr>
      <dsp:spPr>
        <a:xfrm rot="5400000">
          <a:off x="3627916" y="-2211823"/>
          <a:ext cx="855063" cy="6903260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розробити пам’ятки для батьків щодо запобігання харчовими отруєннями, зокрема грибами, ягодами;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603818" y="854016"/>
        <a:ext cx="6861519" cy="771581"/>
      </dsp:txXfrm>
    </dsp:sp>
    <dsp:sp modelId="{9A34E12A-3801-43FF-9D1D-04B9DA2AA361}">
      <dsp:nvSpPr>
        <dsp:cNvPr id="0" name=""/>
        <dsp:cNvSpPr/>
      </dsp:nvSpPr>
      <dsp:spPr>
        <a:xfrm rot="5400000">
          <a:off x="-156856" y="2154205"/>
          <a:ext cx="892838" cy="62498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-22930" y="2332774"/>
        <a:ext cx="624987" cy="267851"/>
      </dsp:txXfrm>
    </dsp:sp>
    <dsp:sp modelId="{9BFEBB79-C73E-47B2-81CF-8FB7B57FC85F}">
      <dsp:nvSpPr>
        <dsp:cNvPr id="0" name=""/>
        <dsp:cNvSpPr/>
      </dsp:nvSpPr>
      <dsp:spPr>
        <a:xfrm rot="5400000">
          <a:off x="3424934" y="-1101049"/>
          <a:ext cx="1261026" cy="6823003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поповнити тематичні папки (добірками віршів, оповіданнями про літо, переліком рухливих ігор, спостережень у природі, рекомендацій щодо організації праці і  трудових доручень, екскурсій, походів, піших переходів);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643946" y="1741497"/>
        <a:ext cx="6761445" cy="1137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BF85-3B70-4DEF-994D-8DE2630BC69D}">
      <dsp:nvSpPr>
        <dsp:cNvPr id="0" name=""/>
        <dsp:cNvSpPr/>
      </dsp:nvSpPr>
      <dsp:spPr>
        <a:xfrm rot="5400000">
          <a:off x="-159198" y="162756"/>
          <a:ext cx="1061323" cy="7429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75020"/>
        <a:ext cx="742926" cy="318397"/>
      </dsp:txXfrm>
    </dsp:sp>
    <dsp:sp modelId="{ACCABA9A-9355-4338-85C2-C2EFE7DC6D5F}">
      <dsp:nvSpPr>
        <dsp:cNvPr id="0" name=""/>
        <dsp:cNvSpPr/>
      </dsp:nvSpPr>
      <dsp:spPr>
        <a:xfrm rot="5400000">
          <a:off x="4134218" y="-3387733"/>
          <a:ext cx="689860" cy="7472443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упорядкувати обладнання фізкультурних осередків, </a:t>
          </a:r>
          <a:r>
            <a:rPr lang="uk-UA" sz="1800" kern="1200" dirty="0" err="1" smtClean="0">
              <a:latin typeface="Times New Roman" pitchFamily="18" charset="0"/>
              <a:cs typeface="Times New Roman" pitchFamily="18" charset="0"/>
            </a:rPr>
            <a:t>осередків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 самостійної художньої діяльності та експериментування;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42927" y="37234"/>
        <a:ext cx="7438767" cy="622508"/>
      </dsp:txXfrm>
    </dsp:sp>
    <dsp:sp modelId="{18F500C5-9014-4F5D-ACAE-394894050671}">
      <dsp:nvSpPr>
        <dsp:cNvPr id="0" name=""/>
        <dsp:cNvSpPr/>
      </dsp:nvSpPr>
      <dsp:spPr>
        <a:xfrm rot="5400000">
          <a:off x="-159198" y="1076703"/>
          <a:ext cx="1061323" cy="742926"/>
        </a:xfrm>
        <a:prstGeom prst="chevron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 w="55000" cap="flat" cmpd="thickThin" algn="ctr">
          <a:solidFill>
            <a:schemeClr val="accent4">
              <a:hueOff val="5745295"/>
              <a:satOff val="-14534"/>
              <a:lumOff val="65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288967"/>
        <a:ext cx="742926" cy="318397"/>
      </dsp:txXfrm>
    </dsp:sp>
    <dsp:sp modelId="{F769FAE0-7E59-4C42-8531-9B3CF878CC62}">
      <dsp:nvSpPr>
        <dsp:cNvPr id="0" name=""/>
        <dsp:cNvSpPr/>
      </dsp:nvSpPr>
      <dsp:spPr>
        <a:xfrm rot="5400000">
          <a:off x="4134218" y="-2473786"/>
          <a:ext cx="689860" cy="7472443"/>
        </a:xfrm>
        <a:prstGeom prst="round2SameRect">
          <a:avLst/>
        </a:prstGeom>
        <a:solidFill>
          <a:srgbClr val="CCFF99">
            <a:alpha val="90000"/>
          </a:srgbClr>
        </a:solidFill>
        <a:ln w="55000" cap="flat" cmpd="thickThin" algn="ctr">
          <a:solidFill>
            <a:schemeClr val="accent4">
              <a:hueOff val="5745295"/>
              <a:satOff val="-14534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розробити перспективні плани освітнього процесу, розваг та оздоровчих заходів;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42927" y="951181"/>
        <a:ext cx="7438767" cy="622508"/>
      </dsp:txXfrm>
    </dsp:sp>
    <dsp:sp modelId="{9A34E12A-3801-43FF-9D1D-04B9DA2AA361}">
      <dsp:nvSpPr>
        <dsp:cNvPr id="0" name=""/>
        <dsp:cNvSpPr/>
      </dsp:nvSpPr>
      <dsp:spPr>
        <a:xfrm rot="5400000">
          <a:off x="-159198" y="1990649"/>
          <a:ext cx="1061323" cy="742926"/>
        </a:xfrm>
        <a:prstGeom prst="chevron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 w="55000" cap="flat" cmpd="thickThin" algn="ctr">
          <a:solidFill>
            <a:schemeClr val="accent4">
              <a:hueOff val="11490590"/>
              <a:satOff val="-29069"/>
              <a:lumOff val="13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202913"/>
        <a:ext cx="742926" cy="318397"/>
      </dsp:txXfrm>
    </dsp:sp>
    <dsp:sp modelId="{9BFEBB79-C73E-47B2-81CF-8FB7B57FC85F}">
      <dsp:nvSpPr>
        <dsp:cNvPr id="0" name=""/>
        <dsp:cNvSpPr/>
      </dsp:nvSpPr>
      <dsp:spPr>
        <a:xfrm rot="5400000">
          <a:off x="4134218" y="-1559840"/>
          <a:ext cx="689860" cy="7472443"/>
        </a:xfrm>
        <a:prstGeom prst="round2SameRect">
          <a:avLst/>
        </a:prstGeom>
        <a:solidFill>
          <a:srgbClr val="99CCFF">
            <a:alpha val="89804"/>
          </a:srgbClr>
        </a:solidFill>
        <a:ln w="55000" cap="flat" cmpd="thickThin" algn="ctr">
          <a:solidFill>
            <a:schemeClr val="accent4">
              <a:hueOff val="11490590"/>
              <a:satOff val="-29069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поповнити картотеку методичних розробок та дидактичних засобів;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42927" y="1865127"/>
        <a:ext cx="7438767" cy="622508"/>
      </dsp:txXfrm>
    </dsp:sp>
    <dsp:sp modelId="{07611C00-FF67-4EDD-BBFB-690832723366}">
      <dsp:nvSpPr>
        <dsp:cNvPr id="0" name=""/>
        <dsp:cNvSpPr/>
      </dsp:nvSpPr>
      <dsp:spPr>
        <a:xfrm rot="5400000">
          <a:off x="-159198" y="2951968"/>
          <a:ext cx="1061323" cy="742926"/>
        </a:xfrm>
        <a:prstGeom prst="chevron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55000" cap="flat" cmpd="thickThin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164232"/>
        <a:ext cx="742926" cy="318397"/>
      </dsp:txXfrm>
    </dsp:sp>
    <dsp:sp modelId="{F9E4894F-9BD6-4EF1-B444-868B4127712F}">
      <dsp:nvSpPr>
        <dsp:cNvPr id="0" name=""/>
        <dsp:cNvSpPr/>
      </dsp:nvSpPr>
      <dsp:spPr>
        <a:xfrm rot="5400000">
          <a:off x="4086845" y="-598521"/>
          <a:ext cx="784605" cy="7472443"/>
        </a:xfrm>
        <a:prstGeom prst="round2SameRect">
          <a:avLst/>
        </a:prstGeom>
        <a:solidFill>
          <a:schemeClr val="bg2">
            <a:lumMod val="90000"/>
            <a:alpha val="89804"/>
          </a:schemeClr>
        </a:solidFill>
        <a:ln w="55000" cap="flat" cmpd="thickThin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підготувати і оновити іграшки, атрибути та обладнання для організації ігрової, творчої та пошуково-дослідницької діяльності на свіжому повітрі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42927" y="2783698"/>
        <a:ext cx="7434142" cy="708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C987B-3C28-4977-A4E7-68418A4D84BF}">
      <dsp:nvSpPr>
        <dsp:cNvPr id="0" name=""/>
        <dsp:cNvSpPr/>
      </dsp:nvSpPr>
      <dsp:spPr>
        <a:xfrm>
          <a:off x="0" y="57452"/>
          <a:ext cx="6643734" cy="5385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ПІДГОТОВЧА   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Тривалість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– 7–12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kern="1200" dirty="0" smtClean="0"/>
            <a:t>. </a:t>
          </a:r>
          <a:endParaRPr lang="ru-RU" sz="2400" kern="1200" dirty="0"/>
        </a:p>
      </dsp:txBody>
      <dsp:txXfrm>
        <a:off x="26289" y="83741"/>
        <a:ext cx="6591156" cy="485960"/>
      </dsp:txXfrm>
    </dsp:sp>
    <dsp:sp modelId="{E09F6202-9D6B-4F38-A348-EC16003944F5}">
      <dsp:nvSpPr>
        <dsp:cNvPr id="0" name=""/>
        <dsp:cNvSpPr/>
      </dsp:nvSpPr>
      <dsp:spPr>
        <a:xfrm>
          <a:off x="0" y="561335"/>
          <a:ext cx="4473132" cy="107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організувати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сконцентрувати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їхню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увагу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майбутніх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рухових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завданнях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підготувати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організм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вправ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основної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61335"/>
        <a:ext cx="4473132" cy="1075225"/>
      </dsp:txXfrm>
    </dsp:sp>
    <dsp:sp modelId="{40D6929D-E694-43F2-814F-BBA282D55EC7}">
      <dsp:nvSpPr>
        <dsp:cNvPr id="0" name=""/>
        <dsp:cNvSpPr/>
      </dsp:nvSpPr>
      <dsp:spPr>
        <a:xfrm>
          <a:off x="0" y="1616517"/>
          <a:ext cx="6643734" cy="538538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ОСНОВНА              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Тривалість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–12–25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6289" y="1642806"/>
        <a:ext cx="6591156" cy="485960"/>
      </dsp:txXfrm>
    </dsp:sp>
    <dsp:sp modelId="{9723C53D-CBE7-4EB6-973A-53618D24F2C3}">
      <dsp:nvSpPr>
        <dsp:cNvPr id="0" name=""/>
        <dsp:cNvSpPr/>
      </dsp:nvSpPr>
      <dsp:spPr>
        <a:xfrm>
          <a:off x="0" y="2155055"/>
          <a:ext cx="6643734" cy="771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i="1" kern="1200" dirty="0" smtClean="0">
              <a:latin typeface="Times New Roman" pitchFamily="18" charset="0"/>
              <a:cs typeface="Times New Roman" pitchFamily="18" charset="0"/>
            </a:rPr>
            <a:t>здійснюються формування і вдосконалення рухових вмінь і навичок, розвиток фізичних якостей. 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заняття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обов’язково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включають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рухливу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гру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55055"/>
        <a:ext cx="6643734" cy="771989"/>
      </dsp:txXfrm>
    </dsp:sp>
    <dsp:sp modelId="{A7ECCFD6-7A3D-40B6-8E8B-2E4A38F76A64}">
      <dsp:nvSpPr>
        <dsp:cNvPr id="0" name=""/>
        <dsp:cNvSpPr/>
      </dsp:nvSpPr>
      <dsp:spPr>
        <a:xfrm>
          <a:off x="0" y="2927044"/>
          <a:ext cx="6643734" cy="538538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ЗАКЛЮЧНА            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Тривалість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– 1–5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6289" y="2953333"/>
        <a:ext cx="6591156" cy="485960"/>
      </dsp:txXfrm>
    </dsp:sp>
    <dsp:sp modelId="{2DD6AF28-AAE2-40BC-8E87-26336811D612}">
      <dsp:nvSpPr>
        <dsp:cNvPr id="0" name=""/>
        <dsp:cNvSpPr/>
      </dsp:nvSpPr>
      <dsp:spPr>
        <a:xfrm>
          <a:off x="0" y="3468336"/>
          <a:ext cx="6643734" cy="103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поступового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переходу до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приведення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організму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відносно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спокійного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стану. Для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використовуються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ходьба,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малорухливі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ігри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kern="1200" dirty="0" err="1" smtClean="0">
              <a:latin typeface="Times New Roman" pitchFamily="18" charset="0"/>
              <a:cs typeface="Times New Roman" pitchFamily="18" charset="0"/>
            </a:rPr>
            <a:t>хороводи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68336"/>
        <a:ext cx="6643734" cy="1032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92221-F1E6-457D-B3A1-7FC45426897A}">
      <dsp:nvSpPr>
        <dsp:cNvPr id="0" name=""/>
        <dsp:cNvSpPr/>
      </dsp:nvSpPr>
      <dsp:spPr>
        <a:xfrm rot="5400000">
          <a:off x="4325295" y="-1826102"/>
          <a:ext cx="1234684" cy="48896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подають новий руховий матеріал, закріплюють раніше набуті уміння і навички, забезпечують таке співвідношення знайомого і нового матеріалу: 3:1 або 4:1.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497811" y="61654"/>
        <a:ext cx="4829380" cy="1114140"/>
      </dsp:txXfrm>
    </dsp:sp>
    <dsp:sp modelId="{DEAFF91D-641A-4440-BED0-3195D4113F93}">
      <dsp:nvSpPr>
        <dsp:cNvPr id="0" name=""/>
        <dsp:cNvSpPr/>
      </dsp:nvSpPr>
      <dsp:spPr>
        <a:xfrm>
          <a:off x="110733" y="117419"/>
          <a:ext cx="2387078" cy="10026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МІШАНЕ</a:t>
          </a:r>
          <a:endParaRPr lang="ru-RU" sz="21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59676" y="166362"/>
        <a:ext cx="2289192" cy="904722"/>
      </dsp:txXfrm>
    </dsp:sp>
    <dsp:sp modelId="{AB5603C2-22EA-4F9E-BC8E-74A5A63A922E}">
      <dsp:nvSpPr>
        <dsp:cNvPr id="0" name=""/>
        <dsp:cNvSpPr/>
      </dsp:nvSpPr>
      <dsp:spPr>
        <a:xfrm rot="5400000">
          <a:off x="4547474" y="-658535"/>
          <a:ext cx="802086" cy="48920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закріплюють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удосконалюють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рухові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уміння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навички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застосовую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знайомі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вправи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02481" y="1425613"/>
        <a:ext cx="4852919" cy="723776"/>
      </dsp:txXfrm>
    </dsp:sp>
    <dsp:sp modelId="{249A071B-6350-4C8A-BDEE-CACBA374065B}">
      <dsp:nvSpPr>
        <dsp:cNvPr id="0" name=""/>
        <dsp:cNvSpPr/>
      </dsp:nvSpPr>
      <dsp:spPr>
        <a:xfrm>
          <a:off x="110733" y="1286196"/>
          <a:ext cx="2391747" cy="10026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ТРЕНУВАЛЬНЕ</a:t>
          </a:r>
        </a:p>
      </dsp:txBody>
      <dsp:txXfrm>
        <a:off x="159676" y="1335139"/>
        <a:ext cx="2293861" cy="904722"/>
      </dsp:txXfrm>
    </dsp:sp>
    <dsp:sp modelId="{58575A2C-0FB1-4478-ADE8-D90E48AF2C75}">
      <dsp:nvSpPr>
        <dsp:cNvPr id="0" name=""/>
        <dsp:cNvSpPr/>
      </dsp:nvSpPr>
      <dsp:spPr>
        <a:xfrm rot="5400000">
          <a:off x="4380350" y="458730"/>
          <a:ext cx="1145115" cy="490552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перевіряють рівень сформованості рухових умінь і навичок, спеціальних знань, розвитку фізичних якостей тощо, проводять за потребою в кінці місяця або кварталу, півріччя за змістом рухових завдань і методикою проведення.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00145" y="2394835"/>
        <a:ext cx="4849626" cy="1033315"/>
      </dsp:txXfrm>
    </dsp:sp>
    <dsp:sp modelId="{4973ECF6-519C-46DA-A685-2920D87129A4}">
      <dsp:nvSpPr>
        <dsp:cNvPr id="0" name=""/>
        <dsp:cNvSpPr/>
      </dsp:nvSpPr>
      <dsp:spPr>
        <a:xfrm>
          <a:off x="110733" y="2410189"/>
          <a:ext cx="2389411" cy="10026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КОНТРОЛЬНЕ</a:t>
          </a:r>
          <a:endParaRPr lang="ru-RU" sz="21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59676" y="2459132"/>
        <a:ext cx="2291525" cy="904722"/>
      </dsp:txXfrm>
    </dsp:sp>
    <dsp:sp modelId="{2E555658-D216-408B-B4E8-D30B01853F53}">
      <dsp:nvSpPr>
        <dsp:cNvPr id="0" name=""/>
        <dsp:cNvSpPr/>
      </dsp:nvSpPr>
      <dsp:spPr>
        <a:xfrm rot="5400000">
          <a:off x="4391247" y="1643079"/>
          <a:ext cx="1250782" cy="503298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виконують стройові, </a:t>
          </a:r>
          <a:r>
            <a:rPr lang="uk-UA" sz="1600" kern="1200" dirty="0" err="1" smtClean="0">
              <a:latin typeface="Times New Roman" pitchFamily="18" charset="0"/>
              <a:cs typeface="Times New Roman" pitchFamily="18" charset="0"/>
            </a:rPr>
            <a:t>загальнорозвивальні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вправи, основні рухи, рухливі ігри та інші види фізичних вправ проводять з використанням комплексу наочних, словесних, практичних методів і прийомів навчання.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00145" y="3595239"/>
        <a:ext cx="4971929" cy="1128666"/>
      </dsp:txXfrm>
    </dsp:sp>
    <dsp:sp modelId="{B2139B44-CD1A-4BB9-8D46-699A831477AF}">
      <dsp:nvSpPr>
        <dsp:cNvPr id="0" name=""/>
        <dsp:cNvSpPr/>
      </dsp:nvSpPr>
      <dsp:spPr>
        <a:xfrm>
          <a:off x="110733" y="3658268"/>
          <a:ext cx="2389411" cy="10026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Times New Roman" pitchFamily="18" charset="0"/>
              <a:cs typeface="Times New Roman" pitchFamily="18" charset="0"/>
            </a:rPr>
            <a:t>КОМПЛЕКСНЕ (МІШАНЕ)</a:t>
          </a:r>
          <a:endParaRPr lang="ru-RU" sz="21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59676" y="3707211"/>
        <a:ext cx="2291525" cy="9047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92221-F1E6-457D-B3A1-7FC45426897A}">
      <dsp:nvSpPr>
        <dsp:cNvPr id="0" name=""/>
        <dsp:cNvSpPr/>
      </dsp:nvSpPr>
      <dsp:spPr>
        <a:xfrm rot="5400000">
          <a:off x="4231466" y="-1753494"/>
          <a:ext cx="1301315" cy="48920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будують за типовою структурою, але у формі «рухової розповіді», де всі рухові завдання пов’язані спільним сюжетом і виконуються в цікавих ігрових ситуаціях, будуються на імітаціях тощо</a:t>
          </a:r>
          <a:endParaRPr lang="ru-RU" sz="1800" b="1" kern="1200" cap="none" spc="0" dirty="0" smtClean="0">
            <a:ln w="18000">
              <a:solidFill>
                <a:sysClr val="windowText" lastClr="000000"/>
              </a:solidFill>
              <a:prstDash val="solid"/>
              <a:miter lim="800000"/>
            </a:ln>
            <a:solidFill>
              <a:schemeClr val="tx2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2436087" y="105410"/>
        <a:ext cx="4828549" cy="1174265"/>
      </dsp:txXfrm>
    </dsp:sp>
    <dsp:sp modelId="{DEAFF91D-641A-4440-BED0-3195D4113F93}">
      <dsp:nvSpPr>
        <dsp:cNvPr id="0" name=""/>
        <dsp:cNvSpPr/>
      </dsp:nvSpPr>
      <dsp:spPr>
        <a:xfrm>
          <a:off x="44339" y="1934"/>
          <a:ext cx="2391747" cy="13812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СЮЖЕТНЕ</a:t>
          </a: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764" y="69359"/>
        <a:ext cx="2256897" cy="1246366"/>
      </dsp:txXfrm>
    </dsp:sp>
    <dsp:sp modelId="{AB5603C2-22EA-4F9E-BC8E-74A5A63A922E}">
      <dsp:nvSpPr>
        <dsp:cNvPr id="0" name=""/>
        <dsp:cNvSpPr/>
      </dsp:nvSpPr>
      <dsp:spPr>
        <a:xfrm rot="5400000">
          <a:off x="4210444" y="-303217"/>
          <a:ext cx="1343359" cy="48920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розв’язують усі освітні завдання за допомогою ігор (3-5);  проводять заняття на закріплення набутих рухових навичок або з контрольною метою.</a:t>
          </a:r>
          <a:endParaRPr lang="ru-RU" sz="1800" b="1" kern="1200" cap="none" spc="0" dirty="0" smtClean="0">
            <a:ln w="18000">
              <a:solidFill>
                <a:sysClr val="windowText" lastClr="000000"/>
              </a:solidFill>
              <a:prstDash val="solid"/>
              <a:miter lim="800000"/>
            </a:ln>
            <a:solidFill>
              <a:schemeClr val="tx2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2436087" y="1536717"/>
        <a:ext cx="4826497" cy="1212205"/>
      </dsp:txXfrm>
    </dsp:sp>
    <dsp:sp modelId="{249A071B-6350-4C8A-BDEE-CACBA374065B}">
      <dsp:nvSpPr>
        <dsp:cNvPr id="0" name=""/>
        <dsp:cNvSpPr/>
      </dsp:nvSpPr>
      <dsp:spPr>
        <a:xfrm>
          <a:off x="44339" y="1452211"/>
          <a:ext cx="2391747" cy="13812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ІГРОВЕ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764" y="1519636"/>
        <a:ext cx="2256897" cy="1246366"/>
      </dsp:txXfrm>
    </dsp:sp>
    <dsp:sp modelId="{58575A2C-0FB1-4478-ADE8-D90E48AF2C75}">
      <dsp:nvSpPr>
        <dsp:cNvPr id="0" name=""/>
        <dsp:cNvSpPr/>
      </dsp:nvSpPr>
      <dsp:spPr>
        <a:xfrm rot="5400000">
          <a:off x="4075677" y="1260562"/>
          <a:ext cx="1881923" cy="51657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акцентують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освітніх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застосуванні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фізичного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 на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елементами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спортивної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гри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вправи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переважним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використанням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виду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фізкультурного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cap="none" spc="0" dirty="0" err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</a:t>
          </a:r>
          <a:r>
            <a:rPr lang="uk-UA" sz="1800" b="1" kern="1200" cap="none" spc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1" kern="1200" cap="none" spc="0" dirty="0" smtClean="0">
            <a:ln w="18000">
              <a:solidFill>
                <a:sysClr val="windowText" lastClr="000000"/>
              </a:solidFill>
              <a:prstDash val="solid"/>
              <a:miter lim="800000"/>
            </a:ln>
            <a:solidFill>
              <a:schemeClr val="tx2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2433752" y="2994355"/>
        <a:ext cx="5073906" cy="1698187"/>
      </dsp:txXfrm>
    </dsp:sp>
    <dsp:sp modelId="{4973ECF6-519C-46DA-A685-2920D87129A4}">
      <dsp:nvSpPr>
        <dsp:cNvPr id="0" name=""/>
        <dsp:cNvSpPr/>
      </dsp:nvSpPr>
      <dsp:spPr>
        <a:xfrm>
          <a:off x="44339" y="3152841"/>
          <a:ext cx="2389411" cy="13812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ДОМІНАНТНЕ</a:t>
          </a:r>
        </a:p>
      </dsp:txBody>
      <dsp:txXfrm>
        <a:off x="111764" y="3220266"/>
        <a:ext cx="2254561" cy="1246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92646-CC1D-432E-AD21-8EF219122436}">
      <dsp:nvSpPr>
        <dsp:cNvPr id="0" name=""/>
        <dsp:cNvSpPr/>
      </dsp:nvSpPr>
      <dsp:spPr>
        <a:xfrm>
          <a:off x="647923" y="0"/>
          <a:ext cx="5062135" cy="4786346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987DC9-E36D-49D6-9546-0CF32B550F82}">
      <dsp:nvSpPr>
        <dsp:cNvPr id="0" name=""/>
        <dsp:cNvSpPr/>
      </dsp:nvSpPr>
      <dsp:spPr>
        <a:xfrm>
          <a:off x="899591" y="274923"/>
          <a:ext cx="2548533" cy="22262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Фізкультурні розваги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267" y="383599"/>
        <a:ext cx="2331181" cy="2008881"/>
      </dsp:txXfrm>
    </dsp:sp>
    <dsp:sp modelId="{AF66B484-0A39-4439-8516-9D52A2390260}">
      <dsp:nvSpPr>
        <dsp:cNvPr id="0" name=""/>
        <dsp:cNvSpPr/>
      </dsp:nvSpPr>
      <dsp:spPr>
        <a:xfrm>
          <a:off x="3081870" y="346930"/>
          <a:ext cx="2204505" cy="2082219"/>
        </a:xfrm>
        <a:prstGeom prst="roundRect">
          <a:avLst/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shade val="15000"/>
                <a:satMod val="180000"/>
              </a:schemeClr>
            </a:gs>
            <a:gs pos="50000">
              <a:schemeClr val="accent4">
                <a:hueOff val="5745295"/>
                <a:satOff val="-14534"/>
                <a:lumOff val="653"/>
                <a:alphaOff val="0"/>
                <a:shade val="45000"/>
                <a:satMod val="170000"/>
              </a:schemeClr>
            </a:gs>
            <a:gs pos="70000">
              <a:schemeClr val="accent4">
                <a:hueOff val="5745295"/>
                <a:satOff val="-14534"/>
                <a:lumOff val="65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Фізкультурні свята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3516" y="448576"/>
        <a:ext cx="2001213" cy="1878927"/>
      </dsp:txXfrm>
    </dsp:sp>
    <dsp:sp modelId="{43365000-63F6-43DD-8E5C-75A24D03206F}">
      <dsp:nvSpPr>
        <dsp:cNvPr id="0" name=""/>
        <dsp:cNvSpPr/>
      </dsp:nvSpPr>
      <dsp:spPr>
        <a:xfrm>
          <a:off x="1240520" y="2464968"/>
          <a:ext cx="1866674" cy="1866674"/>
        </a:xfrm>
        <a:prstGeom prst="roundRect">
          <a:avLst/>
        </a:prstGeom>
        <a:gradFill flip="none" rotWithShape="1">
          <a:gsLst>
            <a:gs pos="0">
              <a:srgbClr val="99FFCC"/>
            </a:gs>
            <a:gs pos="50000">
              <a:schemeClr val="accent4">
                <a:hueOff val="11490590"/>
                <a:satOff val="-29069"/>
                <a:lumOff val="1307"/>
                <a:alphaOff val="0"/>
                <a:shade val="45000"/>
                <a:satMod val="170000"/>
              </a:schemeClr>
            </a:gs>
            <a:gs pos="70000">
              <a:schemeClr val="accent4">
                <a:hueOff val="11490590"/>
                <a:satOff val="-29069"/>
                <a:lumOff val="130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95500"/>
                <a:shade val="100000"/>
                <a:satMod val="155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здоров’я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1644" y="2556092"/>
        <a:ext cx="1684426" cy="1684426"/>
      </dsp:txXfrm>
    </dsp:sp>
    <dsp:sp modelId="{80F0DCE7-E2C2-430F-91C1-DA3C7E3DD05B}">
      <dsp:nvSpPr>
        <dsp:cNvPr id="0" name=""/>
        <dsp:cNvSpPr/>
      </dsp:nvSpPr>
      <dsp:spPr>
        <a:xfrm>
          <a:off x="3250786" y="2464968"/>
          <a:ext cx="1866674" cy="1866674"/>
        </a:xfrm>
        <a:prstGeom prst="round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shade val="15000"/>
                <a:satMod val="180000"/>
              </a:schemeClr>
            </a:gs>
            <a:gs pos="50000">
              <a:schemeClr val="accent4">
                <a:hueOff val="17235884"/>
                <a:satOff val="-43603"/>
                <a:lumOff val="1960"/>
                <a:alphaOff val="0"/>
                <a:shade val="45000"/>
                <a:satMod val="170000"/>
              </a:schemeClr>
            </a:gs>
            <a:gs pos="70000">
              <a:schemeClr val="accent4">
                <a:hueOff val="17235884"/>
                <a:satOff val="-43603"/>
                <a:lumOff val="19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Піші переходи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1910" y="2556092"/>
        <a:ext cx="1684426" cy="1684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874FA-D83E-4735-A03C-F78838CB3DC6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55CEA-5796-4C4F-8597-83349B87B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4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55CEA-5796-4C4F-8597-83349B87B8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2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08" y="1196752"/>
            <a:ext cx="7431436" cy="410445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проведення: 04.07.2022р.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 проведення: 12.30</a:t>
            </a: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Вебінар</a:t>
            </a: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інструкторів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фізичного виховання та вихователів закладів дошкільної освіти ВМТГ</a:t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типи фізичних занять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активного відпочинку дітей влітку.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4032448" cy="792088"/>
          </a:xfrm>
        </p:spPr>
        <p:txBody>
          <a:bodyPr>
            <a:normAutofit/>
          </a:bodyPr>
          <a:lstStyle/>
          <a:p>
            <a:pPr algn="l"/>
            <a:r>
              <a:rPr lang="uk-UA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Спікер – консультант КУ «ЦПРПП ВМР»</a:t>
            </a:r>
          </a:p>
          <a:p>
            <a:pPr algn="l"/>
            <a:r>
              <a:rPr lang="uk-UA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Лариса Бондарчук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9909"/>
            <a:ext cx="1512168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0" y="32095"/>
            <a:ext cx="1540398" cy="1512168"/>
          </a:xfrm>
          <a:prstGeom prst="rect">
            <a:avLst/>
          </a:prstGeom>
          <a:noFill/>
          <a:effectLst>
            <a:glow rad="228600">
              <a:srgbClr val="3333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47321"/>
              </p:ext>
            </p:extLst>
          </p:nvPr>
        </p:nvGraphicFramePr>
        <p:xfrm>
          <a:off x="928662" y="1700808"/>
          <a:ext cx="7531770" cy="294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89330"/>
            <a:ext cx="75608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ВИХОВАТЕЛЬ, ГОТУЮЧИСЬ ДО РОБОТИ ВЛІТКУ, МАЄ: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8" name="Picture 4" descr="ДОШКІЛЬНИЙ НАВЧАЛЬНИЙ ЗАКЛАД КОМБІНОВАНОГО ТИПУ №10 : РОЗКЛАД ЗАНЯТЬ НА ЛІТО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502406"/>
            <a:ext cx="2795772" cy="1977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67457"/>
              </p:ext>
            </p:extLst>
          </p:nvPr>
        </p:nvGraphicFramePr>
        <p:xfrm>
          <a:off x="500034" y="785794"/>
          <a:ext cx="821537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Картотека рухливих ігор.Старший вік - Всеукраїнський портал Anelok Ігри для  друку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514510"/>
            <a:ext cx="2786082" cy="1970354"/>
          </a:xfrm>
          <a:prstGeom prst="rect">
            <a:avLst/>
          </a:prstGeom>
          <a:noFill/>
        </p:spPr>
      </p:pic>
      <p:pic>
        <p:nvPicPr>
          <p:cNvPr id="5" name="Picture 2" descr="C:\сводная фізку. Новая папка\ЗДО №35 спортмайданчикP10116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51" y="4365104"/>
            <a:ext cx="2852366" cy="21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378" y="404664"/>
            <a:ext cx="7387886" cy="1800200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Інструктор з фізичної культури працює у тісному контакті з </a:t>
            </a:r>
            <a:r>
              <a:rPr lang="uk-UA" sz="3200" b="1" u="sng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усіма педагогами ЗДО</a:t>
            </a:r>
            <a:r>
              <a:rPr lang="uk-UA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0531" y="1811698"/>
            <a:ext cx="4534601" cy="2760310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uk-UA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 з фізичної культури та інші форми </a:t>
            </a:r>
            <a:r>
              <a:rPr lang="uk-UA" sz="20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фізкультурно</a:t>
            </a:r>
            <a:r>
              <a:rPr lang="uk-UA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оздоровчої роботи інструктор проводить разом з вихователями груп та музичним керівником, які спостерігають за якістю виконання фізичних вправ та надають допомогу у страховці дітей.</a:t>
            </a:r>
            <a:endParaRPr lang="ru-RU" sz="2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1604" y="4572008"/>
            <a:ext cx="6429420" cy="1643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tri">
            <a:solidFill>
              <a:srgbClr val="C00000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uk-U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Фізінструктор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вихователь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несуть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відповідальність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здоров'я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кожної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дитини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за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всебічний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розвиток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фізичне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виховання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дітей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своєї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7" name="Picture 1" descr="C:\Users\User\Desktop\Для Лариси Василівни\Фото спорт\28 Емоції теж не остання в нас справа, Чекає дітей весела забава!.JPG"/>
          <p:cNvPicPr>
            <a:picLocks noChangeAspect="1" noChangeArrowheads="1"/>
          </p:cNvPicPr>
          <p:nvPr/>
        </p:nvPicPr>
        <p:blipFill>
          <a:blip r:embed="rId2"/>
          <a:srcRect l="9156" t="10298" r="13021" b="7322"/>
          <a:stretch>
            <a:fillRect/>
          </a:stretch>
        </p:blipFill>
        <p:spPr bwMode="auto">
          <a:xfrm>
            <a:off x="583378" y="1785926"/>
            <a:ext cx="3667153" cy="258857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318902" cy="156973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трьохкомпонентна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928802"/>
          <a:ext cx="664373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 descr="C:\Users\User\Desktop\Для Лариси Василівни\Фото спорт\DSC02782.JPG"/>
          <p:cNvPicPr>
            <a:picLocks noChangeAspect="1" noChangeArrowheads="1"/>
          </p:cNvPicPr>
          <p:nvPr/>
        </p:nvPicPr>
        <p:blipFill>
          <a:blip r:embed="rId7" cstate="print"/>
          <a:srcRect t="27549" r="24942"/>
          <a:stretch>
            <a:fillRect/>
          </a:stretch>
        </p:blipFill>
        <p:spPr bwMode="auto">
          <a:xfrm>
            <a:off x="5929322" y="1357298"/>
            <a:ext cx="2643207" cy="191356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024744" cy="114300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Загальна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тривалість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занять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фізичної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культури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: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8001056" cy="25464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20–25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до 30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старшій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35–40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643314"/>
            <a:ext cx="3929090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uk-UA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uk-UA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фізкультурного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визначається 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співвідношенням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знайомого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програмового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076" name="Picture 4" descr="C:\сводная фото до фізк.оздоровлення\ДНЗ №52 обладнання майданчикаMG_3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0" y="3643314"/>
            <a:ext cx="3877344" cy="27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024744" cy="54394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 занять з фізичної культури</a:t>
            </a:r>
            <a:endParaRPr lang="ru-RU" b="1" i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09159"/>
              </p:ext>
            </p:extLst>
          </p:nvPr>
        </p:nvGraphicFramePr>
        <p:xfrm>
          <a:off x="857224" y="1571612"/>
          <a:ext cx="76438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024744" cy="829700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 занять з фізичної культури </a:t>
            </a:r>
            <a:endParaRPr lang="ru-RU" sz="3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302949"/>
              </p:ext>
            </p:extLst>
          </p:nvPr>
        </p:nvGraphicFramePr>
        <p:xfrm>
          <a:off x="857224" y="1571612"/>
          <a:ext cx="76438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174580" cy="1310964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заняття з фізкультури на свіжому повітрі</a:t>
            </a:r>
            <a:endParaRPr lang="ru-RU" sz="32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71612"/>
            <a:ext cx="8352928" cy="5025740"/>
          </a:xfr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І. Підготовча частина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2700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 на меті активізувати увагу дітей, забезпечити фізіологічну та психологічну підготовку дитячого організму до основних фізичних навантажень.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Вправи підготовчої частини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Шикування в шеренгу. Різні види ходьби ( 3 – 6 вправ). Повільний біг (2 – 4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Ходьба, поєднана із вправами для відновлення дихання.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Перешиковування для виконання </a:t>
            </a:r>
          </a:p>
          <a:p>
            <a:pPr marL="68580" indent="0">
              <a:buNone/>
            </a:pP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загальнорозвивальних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вправ (5 – 7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Перешикування в колону.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Біг у середньому темпі (2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Ходьба, поєднана із вправами на відновлення </a:t>
            </a:r>
          </a:p>
          <a:p>
            <a:pPr indent="1270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дихання.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ДНЗ 30 Фізкультура на прогулянці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9275" r="7703" b="14437"/>
          <a:stretch/>
        </p:blipFill>
        <p:spPr bwMode="auto">
          <a:xfrm>
            <a:off x="6300192" y="4365105"/>
            <a:ext cx="2376263" cy="2088232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41846" cy="180988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i="1" dirty="0" smtClean="0"/>
              <a:t> </a:t>
            </a:r>
            <a:r>
              <a:rPr lang="uk-U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ІІ. Основна частина</a:t>
            </a:r>
            <a:r>
              <a:rPr lang="uk-UA" sz="27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Сприяє удосконаленню основних рухів та розвиток фізичних характеристик дітей. </a:t>
            </a:r>
            <a:endParaRPr lang="ru-RU" sz="27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4214842" cy="3508977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 основної частини</a:t>
            </a:r>
          </a:p>
          <a:p>
            <a:pPr marL="88900" indent="-1905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включають виконання одного із основних рухів (нового або складного за фізичним навантаженням чи координацією).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 у середньому темпі (2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різних відомих дітям основних рухів (2-3 рухи).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 у повільному темпі (2 – 3 хвилини).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з великою рухливістю (естафета).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User\Desktop\Для Лариси Василівни\Фото спорт\Змагаємося, граємо-олімпійцями зростаємо  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8568" t="3212" r="3615" b="10064"/>
          <a:stretch>
            <a:fillRect/>
          </a:stretch>
        </p:blipFill>
        <p:spPr bwMode="auto">
          <a:xfrm>
            <a:off x="4860032" y="3501008"/>
            <a:ext cx="3651846" cy="26642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9766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ІІІ. Заключна частина </a:t>
            </a:r>
            <a:r>
              <a:rPr lang="uk-UA" sz="3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поступовий перехід дітей від збудженого стану до спокійного.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643182"/>
            <a:ext cx="3714776" cy="3332323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Включає: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повільний біг (одна – півтори хвилини).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Ходьбу.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 кількох вправ для дихання.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Фрагмент заняття з фізичного виховання за методикою М.Єфименка - YouTube"/>
          <p:cNvPicPr>
            <a:picLocks noChangeAspect="1" noChangeArrowheads="1"/>
          </p:cNvPicPr>
          <p:nvPr/>
        </p:nvPicPr>
        <p:blipFill>
          <a:blip r:embed="rId2"/>
          <a:srcRect t="2083" r="17187" b="2083"/>
          <a:stretch>
            <a:fillRect/>
          </a:stretch>
        </p:blipFill>
        <p:spPr bwMode="auto">
          <a:xfrm>
            <a:off x="4857752" y="2786058"/>
            <a:ext cx="3374669" cy="29289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696744" cy="1192777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Важливе завдання дошкільної освіти</a:t>
            </a:r>
            <a:endParaRPr lang="ru-RU" sz="3200" b="1" dirty="0">
              <a:ln w="180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26123"/>
            <a:ext cx="6048671" cy="4383197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сприятливих</a:t>
            </a:r>
          </a:p>
          <a:p>
            <a:pPr marL="68580" indent="0">
              <a:buNone/>
            </a:pPr>
            <a:r>
              <a:rPr lang="uk-UA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 для гармонійного фізичного розвитку дитини, рівень якого визначають одним із важливих показників </a:t>
            </a:r>
            <a:r>
              <a:rPr lang="uk-UA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стану </a:t>
            </a:r>
            <a:r>
              <a:rPr lang="uk-UA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здоров'я особистості»</a:t>
            </a:r>
          </a:p>
          <a:p>
            <a:pPr marL="68580" indent="0">
              <a:buNone/>
            </a:pPr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автор-розробник 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освітнього напряму «Особистість дитини» </a:t>
            </a:r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(рухова 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здоров`я </a:t>
            </a:r>
            <a:r>
              <a:rPr lang="uk-UA" sz="16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збережувальна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компетентності) у Стандарті дошкільної освіти (БКДО-2021) </a:t>
            </a:r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Наталія </a:t>
            </a:r>
            <a:r>
              <a:rPr lang="uk-UA" sz="16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Левінець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педагогічних наук, </a:t>
            </a:r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кафедри педагогіки і психології дошкільної освіти Національного педагогічного університету імені М. П. </a:t>
            </a:r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Драгоманова 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user\Desktop\Без назва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r="7649" b="55560"/>
          <a:stretch/>
        </p:blipFill>
        <p:spPr bwMode="auto">
          <a:xfrm>
            <a:off x="6372200" y="1340768"/>
            <a:ext cx="252028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2668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5143536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активного відпочинку дітей влітку: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155844"/>
              </p:ext>
            </p:extLst>
          </p:nvPr>
        </p:nvGraphicFramePr>
        <p:xfrm>
          <a:off x="0" y="1785926"/>
          <a:ext cx="635798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5" name="Picture 1" descr="C:\Users\User\Desktop\Для Лариси Василівни\Фото спорт\IMG_09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428736"/>
            <a:ext cx="3571868" cy="23783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сводная фізку. Новая папка\ДНЗ 30 Фізкультурний майданчи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933056"/>
            <a:ext cx="357186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Вимоги до фізкультурної розваги в ІІ молодшій групі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00306"/>
            <a:ext cx="4429156" cy="3500462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Універсальна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Рухливі ігри, атракціони – добре знайомі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Інвентар, атрибути – відповідають санітарним вимогам 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Музичний супровід – згідно програмових вимог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Фото, Відео\ФОТОГРАФІЇ\Гра скликає друзів\Гра скликає друзів гр. №9\DSC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36912"/>
            <a:ext cx="3149191" cy="235894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7024744" cy="884804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Надайте поради батькам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3" y="2323652"/>
            <a:ext cx="6743217" cy="389143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Організовувати під час прогулянок з дітьми катання на велосипедах, самокатах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Купатись разом з дітьми у басейнах та водоймах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Забезпечувати перебування дитини на свіжому повітрі не менше трьох годин на день 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Здійснювати піші переходи </a:t>
            </a:r>
          </a:p>
          <a:p>
            <a:pPr indent="1270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парку, лісосмуги, водойми, </a:t>
            </a:r>
          </a:p>
          <a:p>
            <a:pPr indent="1270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стадіону. 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Розвивати у дітей моторні вміння </a:t>
            </a:r>
          </a:p>
          <a:p>
            <a:pPr indent="1270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навички ходьби, уміння </a:t>
            </a:r>
          </a:p>
          <a:p>
            <a:pPr indent="1270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підтримувати рівновагу.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9940" name="Picture 4" descr="Активный отдых. Правила безопасности на природе | Новости GoProtec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70656"/>
            <a:ext cx="2857520" cy="190155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18298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У середній групі </a:t>
            </a:r>
            <a:r>
              <a:rPr lang="uk-UA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до активних форм літнього відпочинку додається </a:t>
            </a:r>
            <a:r>
              <a:rPr lang="uk-UA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спортивне свято.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72074"/>
            <a:ext cx="6572296" cy="100013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88900" indent="-19050" algn="ctr">
              <a:buNone/>
            </a:pPr>
            <a:r>
              <a:rPr lang="uk-UA" sz="32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НЕ ЗЛОВЖИВАЙТЕ ТРИВАЛИМИ ТРЕНУВАННЯМИ!</a:t>
            </a:r>
            <a:endParaRPr lang="ru-RU" sz="3200" b="1" dirty="0" smtClean="0">
              <a:ln>
                <a:solidFill>
                  <a:schemeClr val="bg2">
                    <a:lumMod val="75000"/>
                  </a:schemeClr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effectLst/>
            </a:endParaRPr>
          </a:p>
        </p:txBody>
      </p:sp>
      <p:pic>
        <p:nvPicPr>
          <p:cNvPr id="2050" name="Picture 2" descr="C:\сводная фізку. Новая папка\ЗДО №21 оздоровленняIMG_2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96344" cy="23762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сводная фізку. Новая папка\ЗДО №35 спорткомплекс P1011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780928"/>
            <a:ext cx="2088232" cy="21964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сводная фізку. Новая папка\ЗДО №45 літнє оздоровленняDSC07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840038"/>
            <a:ext cx="2438822" cy="2029122"/>
          </a:xfrm>
          <a:prstGeom prst="rect">
            <a:avLst/>
          </a:prstGeom>
          <a:noFill/>
          <a:effectLst>
            <a:glow rad="101600">
              <a:srgbClr val="92D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960440" cy="388102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Дні здоров’я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протягом дня на свіжому повітрі; 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установка на здоровий спосіб життя.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14884"/>
            <a:ext cx="7631824" cy="1594436"/>
          </a:xfr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8900" indent="-19050">
              <a:buNone/>
            </a:pPr>
            <a:r>
              <a:rPr lang="ru-RU" sz="2800" b="1" u="sng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8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мета дня </a:t>
            </a:r>
            <a:r>
              <a:rPr lang="ru-RU" sz="2800" b="1" u="sng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охопити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фізкультурними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заходами. </a:t>
            </a:r>
          </a:p>
        </p:txBody>
      </p:sp>
      <p:pic>
        <p:nvPicPr>
          <p:cNvPr id="1028" name="Picture 4" descr="C:\Users\User\Desktop\Для Лариси Василівни\Фото спорт\DSC_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2857520" cy="189241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User\Desktop\Для Лариси Василівни\Фото спорт\DSC_9038.JPG"/>
          <p:cNvPicPr>
            <a:picLocks noChangeAspect="1" noChangeArrowheads="1"/>
          </p:cNvPicPr>
          <p:nvPr/>
        </p:nvPicPr>
        <p:blipFill>
          <a:blip r:embed="rId3" cstate="print"/>
          <a:srcRect r="5263"/>
          <a:stretch>
            <a:fillRect/>
          </a:stretch>
        </p:blipFill>
        <p:spPr bwMode="auto">
          <a:xfrm>
            <a:off x="5929322" y="2500306"/>
            <a:ext cx="2571768" cy="181574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024744" cy="8297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8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дня: 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5072098" cy="4214841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зранку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рухливості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гімнастика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прогулянок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спортивного характеру,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іграх-естафетах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розваги-атракціони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лазіння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Для Лариси Василівни\Фото спорт\DSCN8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4818"/>
            <a:ext cx="2957180" cy="20002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User\Desktop\Для Лариси Василівни\Фото спорт\DSC05468.JPG"/>
          <p:cNvPicPr>
            <a:picLocks noChangeAspect="1" noChangeArrowheads="1"/>
          </p:cNvPicPr>
          <p:nvPr/>
        </p:nvPicPr>
        <p:blipFill>
          <a:blip r:embed="rId3" cstate="print"/>
          <a:srcRect t="4040"/>
          <a:stretch>
            <a:fillRect/>
          </a:stretch>
        </p:blipFill>
        <p:spPr bwMode="auto">
          <a:xfrm>
            <a:off x="5292080" y="1700808"/>
            <a:ext cx="3237232" cy="22417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024744" cy="1714512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ретельнішою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продуманими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фізкультурний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928934"/>
            <a:ext cx="4814391" cy="2760819"/>
          </a:xfrm>
          <a:solidFill>
            <a:schemeClr val="tx2">
              <a:lumMod val="20000"/>
              <a:lumOff val="80000"/>
            </a:schemeClr>
          </a:solidFill>
          <a:ln w="57150" cmpd="thinThick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88900" indent="-1905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Особлива увага – на фізичне навантаження. </a:t>
            </a:r>
          </a:p>
          <a:p>
            <a:pPr marL="88900" indent="-1905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1905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Кожна дитина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має бути активним і творчим учасником усіх фізкультурних  свят, розваг, днів здоров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Users\User\Desktop\Для Лариси Василівни\Фото спорт\IMG_4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000396" cy="19978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5500726" cy="599052"/>
          </a:xfr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до свята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571612"/>
          <a:ext cx="700092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024744" cy="171451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свята:</a:t>
            </a:r>
            <a:r>
              <a:rPr lang="ru-RU" sz="2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програмові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естетичним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моральним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гігієнічним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вихованням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2714620"/>
          <a:ext cx="407196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Фото, Відео\Всі фото 2\163___07\IMG_4368.JPG"/>
          <p:cNvPicPr>
            <a:picLocks noChangeAspect="1" noChangeArrowheads="1"/>
          </p:cNvPicPr>
          <p:nvPr/>
        </p:nvPicPr>
        <p:blipFill>
          <a:blip r:embed="rId7"/>
          <a:srcRect r="12994"/>
          <a:stretch>
            <a:fillRect/>
          </a:stretch>
        </p:blipFill>
        <p:spPr bwMode="auto">
          <a:xfrm>
            <a:off x="4860032" y="2276872"/>
            <a:ext cx="3672408" cy="338437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проведення фізкультурного свята</a:t>
            </a:r>
            <a:endParaRPr lang="ru-RU" sz="32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7529540" cy="403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60840" cy="1693992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Теоретична обізнаність та рухова компетентність інструктора з фізкультури</a:t>
            </a:r>
            <a:endParaRPr lang="ru-RU" sz="3200" b="1" dirty="0">
              <a:ln w="180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3" y="2401811"/>
            <a:ext cx="450018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Педагог, який здійснює фізичне виховання дошкільників повинен володіти відповідним рівнем рухової підготовки,  </a:t>
            </a:r>
          </a:p>
          <a:p>
            <a:pPr algn="r"/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знаннями з теорії та методики фізичного виховання, вимоги та зміст освітньої програми, підтримувати «спортивну форму» </a:t>
            </a:r>
            <a:r>
              <a:rPr lang="uk-UA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\фізінструкт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4100"/>
            <a:ext cx="388843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Оформлення фізкультурного свята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4742954" cy="374855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Естетика приміщення та території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різнокольорові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кульки,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ліхтарики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гірлянди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спортивні плакати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Підібраний музичний репертуар, який відповідає характеру номерів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Компетентний ведучий (ведучі)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Продумане завершення свята (аналіз результатів змагань)</a:t>
            </a:r>
          </a:p>
          <a:p>
            <a:endParaRPr lang="ru-RU" dirty="0"/>
          </a:p>
        </p:txBody>
      </p:sp>
      <p:pic>
        <p:nvPicPr>
          <p:cNvPr id="4098" name="Picture 2" descr="C:\Users\User\Desktop\Для Лариси Василівни\Фото спорт\IMG20210518113215.jpg"/>
          <p:cNvPicPr>
            <a:picLocks noChangeAspect="1" noChangeArrowheads="1"/>
          </p:cNvPicPr>
          <p:nvPr/>
        </p:nvPicPr>
        <p:blipFill>
          <a:blip r:embed="rId2"/>
          <a:srcRect t="9756" b="9756"/>
          <a:stretch>
            <a:fillRect/>
          </a:stretch>
        </p:blipFill>
        <p:spPr bwMode="auto">
          <a:xfrm>
            <a:off x="6000760" y="1785926"/>
            <a:ext cx="2928958" cy="23574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User\Desktop\Для Лариси Василівни\Фото спорт\IMG_1103.JPG"/>
          <p:cNvPicPr>
            <a:picLocks noChangeAspect="1" noChangeArrowheads="1"/>
          </p:cNvPicPr>
          <p:nvPr/>
        </p:nvPicPr>
        <p:blipFill>
          <a:blip r:embed="rId3"/>
          <a:srcRect l="9843" t="4940" r="4640"/>
          <a:stretch>
            <a:fillRect/>
          </a:stretch>
        </p:blipFill>
        <p:spPr bwMode="auto">
          <a:xfrm>
            <a:off x="5286380" y="3929066"/>
            <a:ext cx="2942645" cy="217804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97260" cy="1008112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6777317" cy="350897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Вільчковський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Е.С., Курок О.І. В46 Теорія і методика фізичного виховання дітей дошкільного віку: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Суми: ВТД «Університетська книга», 2008. - 428 с.;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Дитина: Освітня програма для дітей від двох до семи років / наук.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проекту В.О.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Огнев’юк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авт.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Г.В.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Бєлєнька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О.Л.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Богініч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В.М.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Вертугіна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К.І. Волинець та ін.; наук. ред. Г.В.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Бєлєнька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Київ.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–т 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ім. Б.Грінченка. – К.: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Київ.ун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–т ім. Б.Грінченка, 2020 – 440с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до Освітньої програми для дітей від двох до семи років 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“Дитина”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  наук. ред. Г.В.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Бєлєнька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К.:ТОВ “АКМЕ ГРУП”, 2021. – 568с.;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стандарт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О.Г.Косенчук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Вид-во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“Ранок”, 2021 – 240с.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Щомісячний спеціалізований журнал «Вихователь-методист дошкільного закладу», Київ «</a:t>
            </a:r>
            <a:r>
              <a:rPr lang="uk-UA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МЦФЕР-Україна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№5, 2018, ст.22-23;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щодо організації освітнього процесу в закладах дошкільної освіти в літній період в умовах воєнного стану, МОН №1/6894-22 від 20.06.2022</a:t>
            </a:r>
            <a:endParaRPr lang="ru-RU" sz="29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571744"/>
            <a:ext cx="5500726" cy="2000264"/>
          </a:xfr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b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84666" cy="1766000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Комплексне вирішення оздоровчих, освітніх та виховних завдань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сводная фото до фізк.оздоровлення\ЗДО №5 фіззаняттяDSC_1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02433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rgbClr val="92D050">
                <a:alpha val="60000"/>
              </a:srgb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95936" y="2132856"/>
            <a:ext cx="352839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занятті комплексно вирішуються оздоровчі, освітні та виховні завдання із врахуванням анатомо-фізіологічних, психологічних та індивідуальних особливостей дітей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365102"/>
            <a:ext cx="36004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занятті слід домагатись </a:t>
            </a: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високої моторної щільності, передбачати заходи </a:t>
            </a: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 запобігання дитячого травматизму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Фото, Відео\ФОТОГРАФІЇ\Гра скликає друзів\Гра скликає друзів гр. №9\DSC_0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24036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31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638" y="404664"/>
            <a:ext cx="6087802" cy="2088231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0" algn="ctr"/>
            <a:r>
              <a:rPr lang="uk-UA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щодо організації освітнього процесу </a:t>
            </a:r>
            <a:r>
              <a:rPr lang="uk-UA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</a:t>
            </a:r>
            <a:br>
              <a:rPr lang="uk-UA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літній </a:t>
            </a:r>
            <a:r>
              <a:rPr lang="uk-UA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endParaRPr lang="ru-RU" sz="3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571744"/>
            <a:ext cx="4824652" cy="3769644"/>
          </a:xfrm>
          <a:solidFill>
            <a:schemeClr val="tx2">
              <a:lumMod val="20000"/>
              <a:lumOff val="80000"/>
            </a:schemeClr>
          </a:solidFill>
          <a:ln cmpd="thickThin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8580" lvl="0" indent="0">
              <a:buNone/>
            </a:pPr>
            <a:r>
              <a:rPr lang="uk-UA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щодо організації освітнього процесу в закладах дошкільної освіти в літній період в умовах воєнного стану, МОН №1/6894-22 від 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20.06.2022 спрямовують педагогів організовувати освітній процес відповідно до Базового компонента д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ошкільної освіти (2021)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C:\Users\user\Desktop\social-sh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" y="188640"/>
            <a:ext cx="2281078" cy="19442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bkdo_pudz_2021_Pedrada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664295" cy="3888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6563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6192688" cy="1944216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Інструктивно-методичні рекомендації  </a:t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 організацію роботи ДНЗ у літній період»  - актуальні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280920" cy="410445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Інструктивно-методичні рекомендації МОН «Організація </a:t>
            </a:r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роботи в дошкільних навчальних закладах у літній період» </a:t>
            </a:r>
            <a:b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№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1/9-198 </a:t>
            </a:r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від 16 березня 2012 року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наразі актуальні та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спрямовують освітню діяльність закладів переважно на фізкультурно-оздоровчі форми роботи з метою зміцнення здоров'я дошкільників.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Нова візуальна ідентифікація М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5272"/>
            <a:ext cx="2328193" cy="16495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4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3846211"/>
              </p:ext>
            </p:extLst>
          </p:nvPr>
        </p:nvGraphicFramePr>
        <p:xfrm>
          <a:off x="714348" y="2143116"/>
          <a:ext cx="542928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785794"/>
            <a:ext cx="7024744" cy="1143000"/>
          </a:xfr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 роботи з дітьми під час організації освітньої взаємодії: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сводная фізку. Новая папка\повітряння ванни біля водойм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1668154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Травень – це період інтенсивної підготовки садочка до роботи у літній період.</a:t>
            </a:r>
            <a:endParaRPr lang="ru-RU" sz="3200" dirty="0">
              <a:ln>
                <a:solidFill>
                  <a:schemeClr val="tx2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43465"/>
              </p:ext>
            </p:extLst>
          </p:nvPr>
        </p:nvGraphicFramePr>
        <p:xfrm>
          <a:off x="1000100" y="2500306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19288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Інструктор з фізичного виховання має: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84987"/>
              </p:ext>
            </p:extLst>
          </p:nvPr>
        </p:nvGraphicFramePr>
        <p:xfrm>
          <a:off x="785786" y="714356"/>
          <a:ext cx="771530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User\Desktop\Для Лариси Василівни\Фото спорт\P1010662.JPG"/>
          <p:cNvPicPr>
            <a:picLocks noChangeAspect="1" noChangeArrowheads="1"/>
          </p:cNvPicPr>
          <p:nvPr/>
        </p:nvPicPr>
        <p:blipFill>
          <a:blip r:embed="rId7" cstate="print"/>
          <a:srcRect t="23962"/>
          <a:stretch>
            <a:fillRect/>
          </a:stretch>
        </p:blipFill>
        <p:spPr bwMode="auto">
          <a:xfrm>
            <a:off x="1571604" y="4149080"/>
            <a:ext cx="3360436" cy="226124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6" name="Picture 4" descr="F:\сводная фото до фізк.оздоровлення\ДНЗ № 37 Літнє оздор.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384376" cy="2261245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1072</TotalTime>
  <Words>1545</Words>
  <Application>Microsoft Office PowerPoint</Application>
  <PresentationFormat>Экран (4:3)</PresentationFormat>
  <Paragraphs>165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Остин</vt:lpstr>
      <vt:lpstr> Дата проведення: 04.07.2022р. Час  проведення: 12.30   Вебінар для інструкторів   з фізичного виховання та вихователів закладів дошкільної освіти ВМТГ  Структура та типи фізичних занять. Організація активного відпочинку дітей влітку. </vt:lpstr>
      <vt:lpstr>Важливе завдання дошкільної освіти</vt:lpstr>
      <vt:lpstr>Теоретична обізнаність та рухова компетентність інструктора з фізкультури</vt:lpstr>
      <vt:lpstr>Комплексне вирішення оздоровчих, освітніх та виховних завдань</vt:lpstr>
      <vt:lpstr>Методичні рекомендації щодо організації освітнього процесу ЗДО  в літній період</vt:lpstr>
      <vt:lpstr> Інструктивно-методичні рекомендації   «Про організацію роботи ДНЗ у літній період»  - актуальні</vt:lpstr>
      <vt:lpstr>Форми роботи з дітьми під час організації освітньої взаємодії:</vt:lpstr>
      <vt:lpstr>Травень – це період інтенсивної підготовки садочка до роботи у літній період.</vt:lpstr>
      <vt:lpstr>Презентация PowerPoint</vt:lpstr>
      <vt:lpstr>Презентация PowerPoint</vt:lpstr>
      <vt:lpstr>Презентация PowerPoint</vt:lpstr>
      <vt:lpstr>Інструктор з фізичної культури працює у тісному контакті з усіма педагогами ЗДО. </vt:lpstr>
      <vt:lpstr>Структура заняття з фізичної культури – трьохкомпонентна</vt:lpstr>
      <vt:lpstr>Загальна тривалість занять з фізичної культури: </vt:lpstr>
      <vt:lpstr>Типи занять з фізичної культури</vt:lpstr>
      <vt:lpstr>Типи занять з фізичної культури </vt:lpstr>
      <vt:lpstr>Структура заняття з фізкультури на свіжому повітрі</vt:lpstr>
      <vt:lpstr> ІІ. Основна частина Сприяє удосконаленню основних рухів та розвиток фізичних характеристик дітей. </vt:lpstr>
      <vt:lpstr>ІІІ. Заключна частина забезпечує поступовий перехід дітей від збудженого стану до спокійного.</vt:lpstr>
      <vt:lpstr>Форми активного відпочинку дітей влітку:</vt:lpstr>
      <vt:lpstr>Вимоги до фізкультурної розваги в ІІ молодшій групі:</vt:lpstr>
      <vt:lpstr>Надайте поради батькам</vt:lpstr>
      <vt:lpstr>У середній групі до активних форм літнього відпочинку додається спортивне свято.</vt:lpstr>
      <vt:lpstr>Дні здоров’я   - протягом дня на свіжому повітрі;  - установка на здоровий спосіб життя. </vt:lpstr>
      <vt:lpstr>Заходи протягом усіх періодів дня: </vt:lpstr>
      <vt:lpstr>Настрій дітей, їхня активність будуть тим вищими, чим ретельнішою буде підготовка вихователя, продуманими ігри та змагання, кожний фізкультурний захід дня здоров'я.</vt:lpstr>
      <vt:lpstr>Підготовка до свята</vt:lpstr>
      <vt:lpstr>Сценарій свята: основа – програмові та методичні вимоги, які ставляться перед фізичним, естетичним, моральним та гігієнічним вихованням дошкільників.</vt:lpstr>
      <vt:lpstr>Схема проведення фізкультурного свята</vt:lpstr>
      <vt:lpstr>Оформлення фізкультурного свята</vt:lpstr>
      <vt:lpstr>Використані джерела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Вебінар для інструкторів з фізичного виховання та вихователів закладів дошкільної освіти ВМТГ Структура та типи фізичних занять.Організація активного відпочинку дітей влітку. </dc:title>
  <dc:creator>Пользователь</dc:creator>
  <cp:lastModifiedBy>Пользователь</cp:lastModifiedBy>
  <cp:revision>87</cp:revision>
  <dcterms:created xsi:type="dcterms:W3CDTF">2022-06-23T06:22:58Z</dcterms:created>
  <dcterms:modified xsi:type="dcterms:W3CDTF">2022-07-04T13:52:33Z</dcterms:modified>
</cp:coreProperties>
</file>